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79" r:id="rId6"/>
    <p:sldId id="281" r:id="rId7"/>
    <p:sldId id="274" r:id="rId8"/>
    <p:sldId id="275" r:id="rId9"/>
    <p:sldId id="276" r:id="rId10"/>
    <p:sldId id="282" r:id="rId11"/>
    <p:sldId id="277" r:id="rId12"/>
    <p:sldId id="261" r:id="rId13"/>
    <p:sldId id="273" r:id="rId14"/>
    <p:sldId id="278" r:id="rId15"/>
    <p:sldId id="272" r:id="rId16"/>
    <p:sldId id="280" r:id="rId17"/>
    <p:sldId id="263" r:id="rId18"/>
    <p:sldId id="265" r:id="rId19"/>
    <p:sldId id="268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6FEF20-7680-3923-E561-7F5BEBABF2DC}" name="Jara Molinos Fernández" initials="JMF" userId="S::jmolinos@freepikco.onmicrosoft.com::819debff-5354-45ae-8453-86143136ddec" providerId="AD"/>
  <p188:author id="{E9C53AC0-F940-C062-B9D5-39D78EA4783E}" name="Manuel León Sánchez" initials="MLS" userId="S::mleon@freepikco.onmicrosoft.com::687f66f5-f43f-41a9-ac21-b6d63107730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B2FC"/>
    <a:srgbClr val="FF8BFF"/>
    <a:srgbClr val="AD9EE3"/>
    <a:srgbClr val="F3BB30"/>
    <a:srgbClr val="BAD6F1"/>
    <a:srgbClr val="B5D0EB"/>
    <a:srgbClr val="000000"/>
    <a:srgbClr val="E7C9F3"/>
    <a:srgbClr val="CFAFE7"/>
    <a:srgbClr val="B68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3792" autoAdjust="0"/>
  </p:normalViewPr>
  <p:slideViewPr>
    <p:cSldViewPr snapToGrid="0" showGuides="1">
      <p:cViewPr varScale="1">
        <p:scale>
          <a:sx n="102" d="100"/>
          <a:sy n="102" d="100"/>
        </p:scale>
        <p:origin x="1066" y="5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303-4CAE-9EB0-61F075A3F1F8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303-4CAE-9EB0-61F075A3F1F8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303-4CAE-9EB0-61F075A3F1F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Hoja1!$A$2:$A$4</c:f>
              <c:strCache>
                <c:ptCount val="3"/>
                <c:pt idx="0">
                  <c:v>Pre-Dev</c:v>
                </c:pt>
                <c:pt idx="1">
                  <c:v>Post-Dev</c:v>
                </c:pt>
                <c:pt idx="2">
                  <c:v>Development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100</c:v>
                </c:pt>
                <c:pt idx="1">
                  <c:v>15</c:v>
                </c:pt>
                <c:pt idx="2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92-49BD-B359-4E2156839364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Serie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303-4CAE-9EB0-61F075A3F1F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303-4CAE-9EB0-61F075A3F1F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8303-4CAE-9EB0-61F075A3F1F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Hoja1!$A$2:$A$4</c:f>
              <c:strCache>
                <c:ptCount val="3"/>
                <c:pt idx="0">
                  <c:v>Pre-Dev</c:v>
                </c:pt>
                <c:pt idx="1">
                  <c:v>Post-Dev</c:v>
                </c:pt>
                <c:pt idx="2">
                  <c:v>Development</c:v>
                </c:pt>
              </c:strCache>
            </c:strRef>
          </c:cat>
          <c:val>
            <c:numRef>
              <c:f>Hoja1!$C$2:$C$4</c:f>
              <c:numCache>
                <c:formatCode>General</c:formatCode>
                <c:ptCount val="3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92-49BD-B359-4E215683936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BF641-E87C-4868-AE4A-7668A05F95D8}" type="datetimeFigureOut">
              <a:rPr lang="es-ES" smtClean="0"/>
              <a:t>03/07/2024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4F5AA-3CC3-485B-8229-2F3C9DC470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4762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128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bit.ly/3A1uf1Q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4A8FEC2-FECF-91B5-FF3D-1D5D4AE240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8780" y="720241"/>
            <a:ext cx="5806440" cy="2848865"/>
          </a:xfrm>
        </p:spPr>
        <p:txBody>
          <a:bodyPr anchor="b">
            <a:noAutofit/>
          </a:bodyPr>
          <a:lstStyle>
            <a:lvl1pPr algn="ctr">
              <a:defRPr sz="9000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D569B72-51DC-BE58-9871-32C9EA8303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34355" y="3617490"/>
            <a:ext cx="2475290" cy="52909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Manrope Medium" pitchFamily="2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543455"/>
            <a:ext cx="7696200" cy="1307154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93BF9AB-B16E-A26A-BFF2-D1279E11B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850609"/>
            <a:ext cx="7696200" cy="49570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n 4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4884DA22-FB37-CC61-F72B-C346C0937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7162" r="83888" b="19636"/>
          <a:stretch/>
        </p:blipFill>
        <p:spPr>
          <a:xfrm rot="21136873" flipH="1" flipV="1">
            <a:off x="-138113" y="-105914"/>
            <a:ext cx="1724025" cy="2786969"/>
          </a:xfrm>
          <a:prstGeom prst="rect">
            <a:avLst/>
          </a:prstGeom>
        </p:spPr>
      </p:pic>
      <p:pic>
        <p:nvPicPr>
          <p:cNvPr id="46" name="Imagen 45" descr="Icono&#10;&#10;Descripción generada automáticamente">
            <a:extLst>
              <a:ext uri="{FF2B5EF4-FFF2-40B4-BE49-F238E27FC236}">
                <a16:creationId xmlns:a16="http://schemas.microsoft.com/office/drawing/2014/main" id="{070C2179-2569-3F3C-30CC-D4370B0E36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8" t="24065" r="2121" b="37755"/>
          <a:stretch/>
        </p:blipFill>
        <p:spPr>
          <a:xfrm flipV="1">
            <a:off x="-38900" y="-32369"/>
            <a:ext cx="1009571" cy="802102"/>
          </a:xfrm>
          <a:prstGeom prst="rect">
            <a:avLst/>
          </a:prstGeom>
        </p:spPr>
      </p:pic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A0FDA114-D61F-53ED-3494-7437E1759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585017" y="4318687"/>
            <a:ext cx="1097627" cy="5447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ECC3FA0-1A96-8F10-353E-13501EB5A5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98202" y="552452"/>
            <a:ext cx="2947596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EB6436-7B2F-4CF4-A7B3-637707BBD72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85456" y="2784207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79732" y="2548107"/>
            <a:ext cx="1299925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2445460-6BB8-4584-BBAD-2A746E4E886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185456" y="2437620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E7B5AEF-C08F-9D9A-49D3-910C9A50612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955397" y="2784207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E8BE305-AD7E-F4F6-AA38-4181064113AB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643874" y="2548107"/>
            <a:ext cx="1305724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9D2C4A4-11EF-352D-1148-EBCE026093D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955397" y="2437620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F84C1D4-2515-5DA2-CB33-5461C84DE5E8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185456" y="3986598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17137BC-B422-7845-F0F2-7CCD734F646D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79732" y="3750498"/>
            <a:ext cx="1299925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00947E3-9F4B-64B2-9013-1D106AEA008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2185456" y="3640011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DF544F3-CE43-61D9-C801-6E5C95CC7000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55397" y="3986598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F1D6513-B55D-B47F-93D1-0BE186DA35BD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643874" y="3750498"/>
            <a:ext cx="1305724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5B9A0DA-7F92-F155-EF5F-FA6BFFCEB8E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55397" y="3640011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3" name="Imagen 42" descr="Forma&#10;&#10;Descripción generada automáticamente">
            <a:extLst>
              <a:ext uri="{FF2B5EF4-FFF2-40B4-BE49-F238E27FC236}">
                <a16:creationId xmlns:a16="http://schemas.microsoft.com/office/drawing/2014/main" id="{858ADF4B-6A25-92E3-75CC-B385023F4F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V="1">
            <a:off x="7422300" y="252920"/>
            <a:ext cx="2286955" cy="1134961"/>
          </a:xfrm>
          <a:prstGeom prst="rect">
            <a:avLst/>
          </a:prstGeom>
        </p:spPr>
      </p:pic>
      <p:pic>
        <p:nvPicPr>
          <p:cNvPr id="44" name="Imagen 43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D1F444CB-35F5-219C-08E9-25DEC4C233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1" t="37086" r="2754" b="19907"/>
          <a:stretch/>
        </p:blipFill>
        <p:spPr>
          <a:xfrm flipH="1">
            <a:off x="8197664" y="4107437"/>
            <a:ext cx="946335" cy="102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7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94444E-6 -4.93827E-6 L -0.0099 -0.02777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3" y="-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6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1.35802E-6 L -8.33333E-7 -3.08642E-6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4" y="9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2.59259E-6 L -0.0349 -2.59259E-6 " pathEditMode="relative" rAng="0" ptsTypes="AA">
                                          <p:cBhvr>
                                            <p:cTn id="14" dur="4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7.40741E-7 L 0.07136 0.00062 " pathEditMode="relative" rAng="0" ptsTypes="AA">
                                          <p:cBhvr>
                                            <p:cTn id="16" dur="7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3.20988E-6 L 0.01667 0.01697 " pathEditMode="relative" rAng="0" ptsTypes="AA" p14:bounceEnd="5091">
                                          <p:cBhvr>
                                            <p:cTn id="18" dur="6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3" y="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94444E-6 -4.93827E-6 L -0.0099 -0.02777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3" y="-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6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1.35802E-6 L -8.33333E-7 -3.08642E-6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4" y="9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2.59259E-6 L -0.0349 -2.59259E-6 " pathEditMode="relative" rAng="0" ptsTypes="AA">
                                          <p:cBhvr>
                                            <p:cTn id="14" dur="4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7.40741E-7 L 0.07136 0.00062 " pathEditMode="relative" rAng="0" ptsTypes="AA">
                                          <p:cBhvr>
                                            <p:cTn id="16" dur="7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3.20988E-6 L 0.01667 0.01697 " pathEditMode="relative" rAng="0" ptsTypes="AA">
                                          <p:cBhvr>
                                            <p:cTn id="18" dur="6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3" y="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hree columns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B690FEAF-33B5-F61C-2DA5-14CA24C601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7" t="16723" r="2755" b="29165"/>
          <a:stretch/>
        </p:blipFill>
        <p:spPr>
          <a:xfrm flipV="1">
            <a:off x="-219456" y="-146304"/>
            <a:ext cx="2113452" cy="2155212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8F0012EA-1473-2683-7104-3B23D54FB9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0" t="24065" r="2121" b="30791"/>
          <a:stretch/>
        </p:blipFill>
        <p:spPr>
          <a:xfrm flipV="1">
            <a:off x="-219456" y="-146304"/>
            <a:ext cx="1230203" cy="948406"/>
          </a:xfrm>
          <a:prstGeom prst="rect">
            <a:avLst/>
          </a:prstGeom>
        </p:spPr>
      </p:pic>
      <p:pic>
        <p:nvPicPr>
          <p:cNvPr id="5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EA473EE-1193-80B3-A755-640880912B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41356" r="63618" b="19537"/>
          <a:stretch/>
        </p:blipFill>
        <p:spPr>
          <a:xfrm>
            <a:off x="6548876" y="3433034"/>
            <a:ext cx="3090067" cy="1925349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9E514C81-7847-D8E9-17C9-261CDCD38C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5446" b="24553"/>
          <a:stretch/>
        </p:blipFill>
        <p:spPr>
          <a:xfrm>
            <a:off x="8508050" y="4119178"/>
            <a:ext cx="862144" cy="1065409"/>
          </a:xfrm>
          <a:prstGeom prst="rect">
            <a:avLst/>
          </a:prstGeom>
        </p:spPr>
      </p:pic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10C80013-7BCA-F5D9-52A6-60A9781033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8508050" y="750134"/>
            <a:ext cx="1097627" cy="544726"/>
          </a:xfrm>
          <a:prstGeom prst="rect">
            <a:avLst/>
          </a:prstGeom>
        </p:spPr>
      </p:pic>
      <p:pic>
        <p:nvPicPr>
          <p:cNvPr id="14" name="Imagen 13" descr="Forma&#10;&#10;Descripción generada automáticamente">
            <a:extLst>
              <a:ext uri="{FF2B5EF4-FFF2-40B4-BE49-F238E27FC236}">
                <a16:creationId xmlns:a16="http://schemas.microsoft.com/office/drawing/2014/main" id="{C38CF12A-4A7A-1C33-EBCC-33B939525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-1717605" y="3516922"/>
            <a:ext cx="2286955" cy="113496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ECA7D9E-5D15-9EE5-960E-BEA077683B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98202" y="552452"/>
            <a:ext cx="2947596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A845ED0-E9B3-AF6F-F7B1-F10BED631D1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333537" y="3508882"/>
            <a:ext cx="1988314" cy="85975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55BB8BC-EE89-19B8-9A87-B1CEA9F1B0F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333537" y="3162296"/>
            <a:ext cx="1988314" cy="392481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4248892-F36C-F174-33BB-A8CA25A8615C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583204" y="3508882"/>
            <a:ext cx="1988314" cy="85975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D05051B-2464-AE17-9811-1EABA02664CC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83204" y="3162296"/>
            <a:ext cx="1988314" cy="392481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FDA4EC2-74F0-9B6A-E27F-C33012C2CC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832871" y="3508882"/>
            <a:ext cx="1988314" cy="85975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002D09A-99EB-3AFF-1451-1E126091C7C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5832871" y="3162296"/>
            <a:ext cx="1988314" cy="392481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1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-2.46914E-7 L 0.00538 -0.01049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05556E-6 -4.19753E-6 L 0.00539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2517 0.04228 L 5.55556E-7 3.7037E-7 " pathEditMode="relative" rAng="0" ptsTypes="AA" p14:bounceEnd="5091">
                                          <p:cBhvr>
                                            <p:cTn id="14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-2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4 L -5.55556E-7 -9.87654E-7 " pathEditMode="relative" rAng="0" ptsTypes="AA" p14:bounceEnd="5091">
                                          <p:cBhvr>
                                            <p:cTn id="18" dur="3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8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4.5679E-6 L -0.03489 4.5679E-6 " pathEditMode="relative" rAng="0" ptsTypes="AA">
                                          <p:cBhvr>
                                            <p:cTn id="22" dur="4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83951E-6 L 0.07135 0.00061 " pathEditMode="relative" rAng="0" ptsTypes="AA">
                                          <p:cBhvr>
                                            <p:cTn id="24" dur="7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76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-2.46914E-7 L 0.00538 -0.01049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05556E-6 -4.19753E-6 L 0.00539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2517 0.04228 L 5.55556E-7 3.7037E-7 " pathEditMode="relative" rAng="0" ptsTypes="AA">
                                          <p:cBhvr>
                                            <p:cTn id="14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-2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4 L -5.55556E-7 -9.87654E-7 " pathEditMode="relative" rAng="0" ptsTypes="AA">
                                          <p:cBhvr>
                                            <p:cTn id="18" dur="3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8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4.5679E-6 L -0.03489 4.5679E-6 " pathEditMode="relative" rAng="0" ptsTypes="AA">
                                          <p:cBhvr>
                                            <p:cTn id="22" dur="4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83951E-6 L 0.07135 0.00061 " pathEditMode="relative" rAng="0" ptsTypes="AA">
                                          <p:cBhvr>
                                            <p:cTn id="24" dur="7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76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5C0E7E33-D097-8579-4183-D798A56D4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2" t="-2" r="13066" b="892"/>
          <a:stretch/>
        </p:blipFill>
        <p:spPr>
          <a:xfrm>
            <a:off x="-301752" y="2958352"/>
            <a:ext cx="1843432" cy="22720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72B4E11-06EA-77CD-34E3-CFE3BA3B32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00447" y="552890"/>
            <a:ext cx="5543106" cy="1295503"/>
          </a:xfrm>
        </p:spPr>
        <p:txBody>
          <a:bodyPr anchor="b">
            <a:noAutofit/>
          </a:bodyPr>
          <a:lstStyle>
            <a:lvl1pPr algn="ctr">
              <a:defRPr sz="100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1180380-BE79-06E5-87AC-962F0BC245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00447" y="1685366"/>
            <a:ext cx="5543106" cy="144671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Manrope Medium" pitchFamily="2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Google Shape;135;p24">
            <a:extLst>
              <a:ext uri="{FF2B5EF4-FFF2-40B4-BE49-F238E27FC236}">
                <a16:creationId xmlns:a16="http://schemas.microsoft.com/office/drawing/2014/main" id="{9ECFC722-BD89-5E83-4494-CCF7E9D9CB6C}"/>
              </a:ext>
            </a:extLst>
          </p:cNvPr>
          <p:cNvSpPr txBox="1"/>
          <p:nvPr userDrawn="1"/>
        </p:nvSpPr>
        <p:spPr>
          <a:xfrm>
            <a:off x="2161076" y="4023313"/>
            <a:ext cx="4817948" cy="26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 dirty="0">
                <a:latin typeface="Manrope Medium" pitchFamily="2" charset="0"/>
                <a:ea typeface="Anaheim"/>
                <a:cs typeface="Anaheim"/>
                <a:sym typeface="Anaheim"/>
              </a:rPr>
              <a:t>CREDITS</a:t>
            </a:r>
            <a:r>
              <a:rPr lang="en" sz="1200" dirty="0">
                <a:latin typeface="Manrope Medium" pitchFamily="2" charset="0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1200" b="1" dirty="0">
                <a:uFill>
                  <a:noFill/>
                </a:uFill>
                <a:latin typeface="Manrope Medium" pitchFamily="2" charset="0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dirty="0">
                <a:latin typeface="Manrope Medium" pitchFamily="2" charset="0"/>
                <a:ea typeface="Anaheim"/>
                <a:cs typeface="Anaheim"/>
                <a:sym typeface="Anaheim"/>
              </a:rPr>
              <a:t>, including icons by </a:t>
            </a:r>
            <a:r>
              <a:rPr lang="en" sz="1200" b="1" dirty="0">
                <a:uFill>
                  <a:noFill/>
                </a:uFill>
                <a:latin typeface="Manrope Medium" pitchFamily="2" charset="0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dirty="0">
                <a:latin typeface="Manrope Medium" pitchFamily="2" charset="0"/>
                <a:ea typeface="Anaheim"/>
                <a:cs typeface="Anaheim"/>
                <a:sym typeface="Anaheim"/>
              </a:rPr>
              <a:t>, infographics &amp; images by </a:t>
            </a:r>
            <a:r>
              <a:rPr lang="en" sz="1200" b="1" dirty="0">
                <a:uFill>
                  <a:noFill/>
                </a:uFill>
                <a:latin typeface="Manrope Medium" pitchFamily="2" charset="0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dirty="0">
              <a:latin typeface="Manrope Medium" pitchFamily="2" charset="0"/>
              <a:ea typeface="Anaheim"/>
              <a:cs typeface="Anaheim"/>
              <a:sym typeface="Anaheim"/>
            </a:endParaRPr>
          </a:p>
        </p:txBody>
      </p:sp>
      <p:pic>
        <p:nvPicPr>
          <p:cNvPr id="12" name="Imagen 11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42B01F3-0EA0-206A-CAB2-A2D92090C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13" name="Imagen 12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07EDE4A-D8BD-B3B5-38DF-0A7FFFA732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E52E6F81-B33F-D487-1ED4-E4F1E3C023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1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6" dur="6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10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14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9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18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6" dur="6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10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14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9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18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5001A8A-891E-D2AE-FE4D-AB857A222EB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76078" y="1741336"/>
            <a:ext cx="3591845" cy="2325085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9000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7D85608-CD86-DB54-886E-5B0C1DCC94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35468" y="3942677"/>
            <a:ext cx="2473065" cy="52909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Manrope Medium" pitchFamily="2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016973" y="916611"/>
            <a:ext cx="3110054" cy="615714"/>
          </a:xfrm>
        </p:spPr>
        <p:txBody>
          <a:bodyPr anchor="ctr">
            <a:noAutofit/>
          </a:bodyPr>
          <a:lstStyle>
            <a:lvl1pPr marL="0" indent="0" algn="ctr">
              <a:buNone/>
              <a:defRPr sz="50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68819" y="2169042"/>
            <a:ext cx="6606362" cy="2422008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B21134-96A1-CABC-DEB1-9780239101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16372" y="552452"/>
            <a:ext cx="4111256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3C7939A1-0E92-74B6-5DFE-69AB56B17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5" t="24064" r="2121" b="27803"/>
          <a:stretch/>
        </p:blipFill>
        <p:spPr>
          <a:xfrm flipH="1" flipV="1">
            <a:off x="7475359" y="-228601"/>
            <a:ext cx="1851519" cy="1657995"/>
          </a:xfrm>
          <a:prstGeom prst="rect">
            <a:avLst/>
          </a:prstGeom>
        </p:spPr>
      </p:pic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48A88EED-AAAA-00FF-48A0-D45831195A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-913013" y="679493"/>
            <a:ext cx="2286955" cy="1134961"/>
          </a:xfrm>
          <a:prstGeom prst="rect">
            <a:avLst/>
          </a:prstGeom>
        </p:spPr>
      </p:pic>
      <p:pic>
        <p:nvPicPr>
          <p:cNvPr id="5" name="Imagen 4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A5FB7142-D816-1946-DC3C-197B447D1A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07" t="37085" r="2754" b="15750"/>
          <a:stretch/>
        </p:blipFill>
        <p:spPr>
          <a:xfrm flipH="1" flipV="1">
            <a:off x="8416774" y="-91441"/>
            <a:ext cx="910105" cy="867295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AE5A8C9C-274D-AFF7-7E9F-EC21A56F25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1" t="26660" r="-1628" b="28084"/>
          <a:stretch/>
        </p:blipFill>
        <p:spPr>
          <a:xfrm>
            <a:off x="-265176" y="4334468"/>
            <a:ext cx="2031631" cy="95076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BD6EBA5-A69D-AA95-B0EF-CB2A280E091E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736273" y="552452"/>
            <a:ext cx="3671454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FDD306B-4B15-65F7-AA39-8D3BC6EA0A8E}"/>
              </a:ext>
            </a:extLst>
          </p:cNvPr>
          <p:cNvSpPr>
            <a:spLocks noGrp="1"/>
          </p:cNvSpPr>
          <p:nvPr userDrawn="1">
            <p:ph type="body" idx="24" hasCustomPrompt="1"/>
          </p:nvPr>
        </p:nvSpPr>
        <p:spPr>
          <a:xfrm>
            <a:off x="1547842" y="3508882"/>
            <a:ext cx="2690611" cy="85975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2643C61-59B4-A58F-A228-D9F7D6EB82E9}"/>
              </a:ext>
            </a:extLst>
          </p:cNvPr>
          <p:cNvSpPr>
            <a:spLocks noGrp="1"/>
          </p:cNvSpPr>
          <p:nvPr userDrawn="1">
            <p:ph type="body" idx="26" hasCustomPrompt="1"/>
          </p:nvPr>
        </p:nvSpPr>
        <p:spPr>
          <a:xfrm>
            <a:off x="1547842" y="3162296"/>
            <a:ext cx="2690611" cy="392481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93377C4-7D1C-7B6A-FAC4-B70137765F5B}"/>
              </a:ext>
            </a:extLst>
          </p:cNvPr>
          <p:cNvSpPr>
            <a:spLocks noGrp="1"/>
          </p:cNvSpPr>
          <p:nvPr userDrawn="1">
            <p:ph type="body" idx="27" hasCustomPrompt="1"/>
          </p:nvPr>
        </p:nvSpPr>
        <p:spPr>
          <a:xfrm>
            <a:off x="4887825" y="3508882"/>
            <a:ext cx="2690611" cy="85975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E4FCE2E-88A9-25FA-BAD7-80A6B75AD5DF}"/>
              </a:ext>
            </a:extLst>
          </p:cNvPr>
          <p:cNvSpPr>
            <a:spLocks noGrp="1"/>
          </p:cNvSpPr>
          <p:nvPr userDrawn="1">
            <p:ph type="body" idx="29" hasCustomPrompt="1"/>
          </p:nvPr>
        </p:nvSpPr>
        <p:spPr>
          <a:xfrm>
            <a:off x="4887825" y="3162296"/>
            <a:ext cx="2690611" cy="392481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95062E-6 L 0.07136 0.00062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1.97531E-6 L 0.00677 -0.0179 " pathEditMode="relative" rAng="0" ptsTypes="AA">
                                          <p:cBhvr>
                                            <p:cTn id="8" dur="2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0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 3.33333E-6 L 0.00538 -0.0105 " pathEditMode="relative" rAng="0" ptsTypes="AA">
                                          <p:cBhvr>
                                            <p:cTn id="12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4" dur="3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1.94444E-6 3.45679E-6 " pathEditMode="relative" rAng="0" ptsTypes="AA" p14:bounceEnd="5091">
                                          <p:cBhvr>
                                            <p:cTn id="16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95062E-6 L 0.07136 0.00062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1.97531E-6 L 0.00677 -0.0179 " pathEditMode="relative" rAng="0" ptsTypes="AA">
                                          <p:cBhvr>
                                            <p:cTn id="8" dur="2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0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 3.33333E-6 L 0.00538 -0.0105 " pathEditMode="relative" rAng="0" ptsTypes="AA">
                                          <p:cBhvr>
                                            <p:cTn id="12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4" dur="3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1.94444E-6 3.45679E-6 " pathEditMode="relative" rAng="0" ptsTypes="AA">
                                          <p:cBhvr>
                                            <p:cTn id="16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4959601-4BE1-E5E5-A7F9-E129DDA7AE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21685" y="552451"/>
            <a:ext cx="3700630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F7DF3-02F3-41BF-A060-159BA21B5D0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" y="2086672"/>
            <a:ext cx="4224183" cy="2270177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96EF09D-EFA4-B663-E5F4-CF64F187C1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3899" y="552451"/>
            <a:ext cx="4224183" cy="115801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9E8F6C4-D890-F98C-8754-CB0360F01D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7376" y="2072069"/>
            <a:ext cx="1768556" cy="1753044"/>
          </a:xfrm>
          <a:prstGeom prst="ellipse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175104E1-FF75-F03A-4E72-E4AD26F7E2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761" b="12346"/>
          <a:stretch/>
        </p:blipFill>
        <p:spPr>
          <a:xfrm rot="10800000" flipH="1" flipV="1">
            <a:off x="7454375" y="423185"/>
            <a:ext cx="2293129" cy="1134961"/>
          </a:xfrm>
          <a:prstGeom prst="rect">
            <a:avLst/>
          </a:prstGeom>
        </p:spPr>
      </p:pic>
      <p:pic>
        <p:nvPicPr>
          <p:cNvPr id="10" name="Imagen 9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F6B481E3-3B9D-3FF3-6616-2306490D9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" t="15216" r="41135" b="20031"/>
          <a:stretch/>
        </p:blipFill>
        <p:spPr>
          <a:xfrm rot="10800000" flipH="1" flipV="1">
            <a:off x="4315968" y="2124636"/>
            <a:ext cx="5065776" cy="3188028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051F0E-F8D2-B290-5ECB-737621E7077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3901" y="3556751"/>
            <a:ext cx="2919632" cy="845128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BEFE41-2B4A-7DEB-7A96-9694689131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3899" y="800978"/>
            <a:ext cx="3429887" cy="273478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Marcador de posición de imagen 9">
            <a:extLst>
              <a:ext uri="{FF2B5EF4-FFF2-40B4-BE49-F238E27FC236}">
                <a16:creationId xmlns:a16="http://schemas.microsoft.com/office/drawing/2014/main" id="{3AF2FBCA-206D-E060-CA0A-D0D1F42A73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85466">
            <a:off x="5181490" y="680791"/>
            <a:ext cx="3001482" cy="3759733"/>
          </a:xfrm>
          <a:prstGeom prst="roundRect">
            <a:avLst>
              <a:gd name="adj" fmla="val 9934"/>
            </a:avLst>
          </a:prstGeom>
        </p:spPr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66667E-6 0.00123 L 0.01337 0.03056 " pathEditMode="relative" rAng="0" ptsTypes="AA" p14:bounceEnd="5091">
                                          <p:cBhvr>
                                            <p:cTn id="6" dur="6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2.59259E-6 L 0.07135 0.00062 " pathEditMode="relative" rAng="0" ptsTypes="AA">
                                          <p:cBhvr>
                                            <p:cTn id="10" dur="7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66667E-6 0.00123 L 0.01337 0.03056 " pathEditMode="relative" rAng="0" ptsTypes="AA">
                                          <p:cBhvr>
                                            <p:cTn id="6" dur="6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2.59259E-6 L 0.07135 0.00062 " pathEditMode="relative" rAng="0" ptsTypes="AA">
                                          <p:cBhvr>
                                            <p:cTn id="10" dur="7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3844151"/>
            <a:ext cx="7696199" cy="746899"/>
          </a:xfrm>
        </p:spPr>
        <p:txBody>
          <a:bodyPr anchor="b">
            <a:noAutofit/>
          </a:bodyPr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6" r:id="rId6"/>
    <p:sldLayoutId id="2147483658" r:id="rId7"/>
    <p:sldLayoutId id="2147483671" r:id="rId8"/>
    <p:sldLayoutId id="2147483672" r:id="rId9"/>
    <p:sldLayoutId id="2147483659" r:id="rId10"/>
    <p:sldLayoutId id="2147483670" r:id="rId11"/>
    <p:sldLayoutId id="2147483675" r:id="rId12"/>
    <p:sldLayoutId id="2147483677" r:id="rId13"/>
    <p:sldLayoutId id="2147483678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Staatliches" pitchFamily="2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8">
          <p15:clr>
            <a:srgbClr val="F26B43"/>
          </p15:clr>
        </p15:guide>
        <p15:guide id="2" orient="horz" pos="2892">
          <p15:clr>
            <a:srgbClr val="F26B43"/>
          </p15:clr>
        </p15:guide>
        <p15:guide id="3" pos="456">
          <p15:clr>
            <a:srgbClr val="F26B43"/>
          </p15:clr>
        </p15:guide>
        <p15:guide id="4" pos="5304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hyperlink" Target="file:///C:\Users\rahul\Desktop\Minor%20Project\Day%201\Information%20Gathering%20Report.pdf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11" Type="http://schemas.openxmlformats.org/officeDocument/2006/relationships/image" Target="../media/image30.png"/><Relationship Id="rId5" Type="http://schemas.openxmlformats.org/officeDocument/2006/relationships/image" Target="../media/image1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0616DF4A-2FFF-2C13-7E9C-4F919C319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94891" y="3405721"/>
            <a:ext cx="2286955" cy="1134961"/>
          </a:xfrm>
          <a:prstGeom prst="rect">
            <a:avLst/>
          </a:prstGeom>
        </p:spPr>
      </p:pic>
      <p:pic>
        <p:nvPicPr>
          <p:cNvPr id="5" name="Imagen 4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B33848EC-A231-1995-0AA4-F7B721A24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/>
        </p:blipFill>
        <p:spPr>
          <a:xfrm>
            <a:off x="-403665" y="2125543"/>
            <a:ext cx="2553002" cy="3100153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0252CE12-3B36-12AF-BC31-EECE72395B89}"/>
              </a:ext>
            </a:extLst>
          </p:cNvPr>
          <p:cNvGrpSpPr/>
          <p:nvPr/>
        </p:nvGrpSpPr>
        <p:grpSpPr>
          <a:xfrm>
            <a:off x="1394737" y="552451"/>
            <a:ext cx="6221780" cy="3538714"/>
            <a:chOff x="1217515" y="451653"/>
            <a:chExt cx="6576224" cy="3740309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1A55D6E9-C2A1-7AC4-CFE8-517A0B47B1E3}"/>
                </a:ext>
              </a:extLst>
            </p:cNvPr>
            <p:cNvSpPr/>
            <p:nvPr/>
          </p:nvSpPr>
          <p:spPr>
            <a:xfrm>
              <a:off x="7708161" y="2528961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509F50E8-8908-9D49-CF25-75AA9E31E354}"/>
                </a:ext>
              </a:extLst>
            </p:cNvPr>
            <p:cNvSpPr/>
            <p:nvPr/>
          </p:nvSpPr>
          <p:spPr>
            <a:xfrm>
              <a:off x="7092436" y="1245289"/>
              <a:ext cx="108243" cy="1082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D76080A4-25C7-3DBE-F73F-160910291B56}"/>
                </a:ext>
              </a:extLst>
            </p:cNvPr>
            <p:cNvSpPr/>
            <p:nvPr/>
          </p:nvSpPr>
          <p:spPr>
            <a:xfrm>
              <a:off x="6571806" y="4032800"/>
              <a:ext cx="159162" cy="1591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E4D46114-2E67-E3A5-A6FC-59CE6B7A57FD}"/>
                </a:ext>
              </a:extLst>
            </p:cNvPr>
            <p:cNvSpPr/>
            <p:nvPr/>
          </p:nvSpPr>
          <p:spPr>
            <a:xfrm>
              <a:off x="1217515" y="2357327"/>
              <a:ext cx="93867" cy="938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B4D9B40B-F94C-9D00-0511-4B0E931BD7A2}"/>
                </a:ext>
              </a:extLst>
            </p:cNvPr>
            <p:cNvSpPr/>
            <p:nvPr/>
          </p:nvSpPr>
          <p:spPr>
            <a:xfrm>
              <a:off x="1874240" y="451653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F341BF1A-72C5-837F-B2EA-F87553846C24}"/>
                </a:ext>
              </a:extLst>
            </p:cNvPr>
            <p:cNvSpPr/>
            <p:nvPr/>
          </p:nvSpPr>
          <p:spPr>
            <a:xfrm>
              <a:off x="7460195" y="3220214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6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2C9551F7-1CC2-17DA-E795-426C995C9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278361" y="3485385"/>
            <a:ext cx="3276213" cy="171948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B2D7DD-F93E-8C14-FD55-F8D608F6BC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278360" y="4334470"/>
            <a:ext cx="2023578" cy="968518"/>
          </a:xfrm>
          <a:prstGeom prst="rect">
            <a:avLst/>
          </a:prstGeom>
        </p:spPr>
      </p:pic>
      <p:pic>
        <p:nvPicPr>
          <p:cNvPr id="8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36DE4F0E-359C-8659-9F6A-E7FB60FA61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5241272" y="2218713"/>
            <a:ext cx="4093228" cy="3100152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20EC8C9-E192-543B-41C9-9EE6E8E2567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8292693" y="3830850"/>
            <a:ext cx="1129668" cy="1426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pPr>
              <a:lnSpc>
                <a:spcPct val="80000"/>
              </a:lnSpc>
            </a:pPr>
            <a:r>
              <a:rPr lang="en-US" sz="8800" b="1" dirty="0"/>
              <a:t>DISCUSSIFY</a:t>
            </a:r>
            <a:br>
              <a:rPr lang="en-US" sz="8800" b="1" dirty="0"/>
            </a:br>
            <a:r>
              <a:rPr lang="en-US" sz="2000" b="1" dirty="0"/>
              <a:t>“ Where Ideas Flourish and Communities Thrive! "</a:t>
            </a:r>
            <a:endParaRPr lang="en-US" sz="1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2603" y="3940582"/>
            <a:ext cx="2475290" cy="529090"/>
          </a:xfrm>
        </p:spPr>
        <p:txBody>
          <a:bodyPr>
            <a:noAutofit/>
          </a:bodyPr>
          <a:lstStyle/>
          <a:p>
            <a:r>
              <a:rPr lang="en-US" dirty="0"/>
              <a:t>Under the guidance of</a:t>
            </a:r>
            <a:br>
              <a:rPr lang="en-US" dirty="0"/>
            </a:br>
            <a:r>
              <a:rPr lang="en-US" b="1" dirty="0"/>
              <a:t>Ms. Priyanka Garg</a:t>
            </a:r>
          </a:p>
        </p:txBody>
      </p:sp>
      <p:pic>
        <p:nvPicPr>
          <p:cNvPr id="15" name="Imagen 14" descr="Forma&#10;&#10;Descripción generada automáticamente">
            <a:extLst>
              <a:ext uri="{FF2B5EF4-FFF2-40B4-BE49-F238E27FC236}">
                <a16:creationId xmlns:a16="http://schemas.microsoft.com/office/drawing/2014/main" id="{2E0AF15B-946B-E61F-27E1-33F2B2A38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8202470" y="1179535"/>
            <a:ext cx="1097627" cy="544726"/>
          </a:xfrm>
          <a:prstGeom prst="rect">
            <a:avLst/>
          </a:prstGeom>
        </p:spPr>
      </p:pic>
      <p:pic>
        <p:nvPicPr>
          <p:cNvPr id="19" name="Imagen 18" descr="Logotipo&#10;&#10;Descripción generada automáticamente">
            <a:extLst>
              <a:ext uri="{FF2B5EF4-FFF2-40B4-BE49-F238E27FC236}">
                <a16:creationId xmlns:a16="http://schemas.microsoft.com/office/drawing/2014/main" id="{A6C64AD8-0DB0-2832-F1C1-35805C11EF3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1" t="7067" r="23582" b="7841"/>
          <a:stretch/>
        </p:blipFill>
        <p:spPr>
          <a:xfrm>
            <a:off x="-1262910" y="-1437473"/>
            <a:ext cx="2759858" cy="2736884"/>
          </a:xfrm>
          <a:prstGeom prst="rect">
            <a:avLst/>
          </a:prstGeom>
        </p:spPr>
      </p:pic>
      <p:pic>
        <p:nvPicPr>
          <p:cNvPr id="21" name="Imagen 20" descr="Imagen que contiene Forma&#10;&#10;Descripción generada automáticamente">
            <a:extLst>
              <a:ext uri="{FF2B5EF4-FFF2-40B4-BE49-F238E27FC236}">
                <a16:creationId xmlns:a16="http://schemas.microsoft.com/office/drawing/2014/main" id="{632DD628-04C5-CA87-E1EE-559AE69DA89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6651387" y="-1303255"/>
            <a:ext cx="1835802" cy="1824428"/>
          </a:xfrm>
          <a:prstGeom prst="rect">
            <a:avLst/>
          </a:prstGeom>
        </p:spPr>
      </p:pic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671495" y="1353532"/>
            <a:ext cx="471505" cy="451627"/>
          </a:xfrm>
          <a:prstGeom prst="rect">
            <a:avLst/>
          </a:prstGeom>
        </p:spPr>
      </p:pic>
      <p:pic>
        <p:nvPicPr>
          <p:cNvPr id="44" name="Imagen 43" descr="Icono&#10;&#10;Descripción generada automáticamente">
            <a:extLst>
              <a:ext uri="{FF2B5EF4-FFF2-40B4-BE49-F238E27FC236}">
                <a16:creationId xmlns:a16="http://schemas.microsoft.com/office/drawing/2014/main" id="{EEEBC7D9-ECC0-D71D-C3CB-0DE8581C005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" t="8232" r="2400" b="10923"/>
          <a:stretch/>
        </p:blipFill>
        <p:spPr>
          <a:xfrm>
            <a:off x="736095" y="4533677"/>
            <a:ext cx="1550866" cy="756713"/>
          </a:xfrm>
          <a:prstGeom prst="rect">
            <a:avLst/>
          </a:prstGeom>
        </p:spPr>
      </p:pic>
      <p:pic>
        <p:nvPicPr>
          <p:cNvPr id="54" name="Imagen 53" descr="Círculo&#10;&#10;Descripción generada automáticamente">
            <a:extLst>
              <a:ext uri="{FF2B5EF4-FFF2-40B4-BE49-F238E27FC236}">
                <a16:creationId xmlns:a16="http://schemas.microsoft.com/office/drawing/2014/main" id="{F11A0CF4-010E-A5AB-9200-827BEFFCAB7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6949405" y="3605748"/>
            <a:ext cx="801545" cy="79924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8B17289A-294E-A489-B330-319F200C42EA}"/>
              </a:ext>
            </a:extLst>
          </p:cNvPr>
          <p:cNvSpPr txBox="1">
            <a:spLocks/>
          </p:cNvSpPr>
          <p:nvPr/>
        </p:nvSpPr>
        <p:spPr>
          <a:xfrm>
            <a:off x="7249544" y="3464859"/>
            <a:ext cx="2475290" cy="529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Presented by:-</a:t>
            </a:r>
            <a:br>
              <a:rPr lang="en-US" dirty="0"/>
            </a:br>
            <a:r>
              <a:rPr lang="en-US" b="1" dirty="0"/>
              <a:t>Rahul Singh</a:t>
            </a:r>
            <a:br>
              <a:rPr lang="en-US" b="1" dirty="0"/>
            </a:br>
            <a:r>
              <a:rPr lang="en-US" b="1" dirty="0"/>
              <a:t>Manu</a:t>
            </a:r>
            <a:br>
              <a:rPr lang="en-US" b="1" dirty="0"/>
            </a:br>
            <a:r>
              <a:rPr lang="en-US" b="1" dirty="0"/>
              <a:t>Vijay Vardhan</a:t>
            </a:r>
            <a:br>
              <a:rPr lang="en-US" b="1" dirty="0"/>
            </a:br>
            <a:r>
              <a:rPr lang="en-US" b="1" dirty="0"/>
              <a:t>Piyush Sharma</a:t>
            </a:r>
            <a:br>
              <a:rPr lang="en-US" b="1" dirty="0"/>
            </a:br>
            <a:r>
              <a:rPr lang="en-US" b="1" dirty="0"/>
              <a:t>Anurag Singh</a:t>
            </a:r>
          </a:p>
        </p:txBody>
      </p:sp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8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10" dur="5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2.09877E-6 L 0.00035 0.05031 " pathEditMode="relative" rAng="0" ptsTypes="AA">
                                          <p:cBhvr>
                                            <p:cTn id="12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16" dur="6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 p14:bounceEnd="5091">
                                          <p:cBhvr>
                                            <p:cTn id="1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2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26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8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4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6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8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40" dur="3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42" dur="5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2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1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8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10" dur="5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2.09877E-6 L 0.00035 0.05031 " pathEditMode="relative" rAng="0" ptsTypes="AA">
                                          <p:cBhvr>
                                            <p:cTn id="12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6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>
                                          <p:cBhvr>
                                            <p:cTn id="1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2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26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8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6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8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40" dur="3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42" dur="5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2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1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11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2D767C03-3969-A179-2EE3-C2D14051B62F}"/>
              </a:ext>
            </a:extLst>
          </p:cNvPr>
          <p:cNvGrpSpPr/>
          <p:nvPr/>
        </p:nvGrpSpPr>
        <p:grpSpPr>
          <a:xfrm>
            <a:off x="725437" y="1806671"/>
            <a:ext cx="7694664" cy="2921132"/>
            <a:chOff x="725437" y="1806671"/>
            <a:chExt cx="7694664" cy="292113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CAAD1CC-BED9-14D0-F607-A6AC885AEF60}"/>
                </a:ext>
              </a:extLst>
            </p:cNvPr>
            <p:cNvGrpSpPr/>
            <p:nvPr/>
          </p:nvGrpSpPr>
          <p:grpSpPr>
            <a:xfrm>
              <a:off x="725437" y="2345429"/>
              <a:ext cx="7694664" cy="2382374"/>
              <a:chOff x="674901" y="2329782"/>
              <a:chExt cx="7795735" cy="241366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A91E2251-72C7-4597-D489-B561C99D554C}"/>
                  </a:ext>
                </a:extLst>
              </p:cNvPr>
              <p:cNvSpPr/>
              <p:nvPr/>
            </p:nvSpPr>
            <p:spPr>
              <a:xfrm>
                <a:off x="8030042" y="2873471"/>
                <a:ext cx="81089" cy="8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EAE9297D-3E59-8A47-88B0-1D4D892459B1}"/>
                  </a:ext>
                </a:extLst>
              </p:cNvPr>
              <p:cNvSpPr/>
              <p:nvPr/>
            </p:nvSpPr>
            <p:spPr>
              <a:xfrm>
                <a:off x="674901" y="232978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33457C05-DF99-0A7E-306E-E9E3F553F850}"/>
                  </a:ext>
                </a:extLst>
              </p:cNvPr>
              <p:cNvSpPr/>
              <p:nvPr/>
            </p:nvSpPr>
            <p:spPr>
              <a:xfrm>
                <a:off x="8305377" y="2574843"/>
                <a:ext cx="110554" cy="1105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B5C3E30-2E75-6B77-D4AC-DF361B652A6C}"/>
                  </a:ext>
                </a:extLst>
              </p:cNvPr>
              <p:cNvSpPr/>
              <p:nvPr/>
            </p:nvSpPr>
            <p:spPr>
              <a:xfrm>
                <a:off x="8318236" y="4591050"/>
                <a:ext cx="152400" cy="15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E3B5AA4-3DCB-BAF0-B0FC-F965CEB89E3F}"/>
                </a:ext>
              </a:extLst>
            </p:cNvPr>
            <p:cNvSpPr/>
            <p:nvPr/>
          </p:nvSpPr>
          <p:spPr>
            <a:xfrm>
              <a:off x="1676867" y="1806671"/>
              <a:ext cx="81089" cy="810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7BDF73A-E557-4A5D-57B7-38D2765EB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867" y="1012325"/>
            <a:ext cx="57150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F2C40DD3-0FB4-7083-371E-27079241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78444BCE-AC51-0EBF-1E27-A44A5DE82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71449" y="-68580"/>
            <a:ext cx="3283602" cy="1702336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EACE198-8088-997F-FD46-02F8E53370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5CD2A73-C90A-A1B8-BED4-05152A6915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766716" y="1173395"/>
            <a:ext cx="6762409" cy="2925212"/>
          </a:xfrm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7200" dirty="0">
                <a:hlinkClick r:id="rId7" action="ppaction://hlinkfile"/>
              </a:rPr>
              <a:t>Information gathering </a:t>
            </a:r>
            <a:br>
              <a:rPr lang="en-US" sz="7200" dirty="0">
                <a:hlinkClick r:id="rId7" action="ppaction://hlinkfile"/>
              </a:rPr>
            </a:br>
            <a:r>
              <a:rPr lang="en-US" sz="7200" dirty="0">
                <a:hlinkClick r:id="rId7" action="ppaction://hlinkfile"/>
              </a:rPr>
              <a:t>Final Report</a:t>
            </a:r>
            <a:endParaRPr lang="en-US" sz="7200" dirty="0"/>
          </a:p>
        </p:txBody>
      </p:sp>
      <p:pic>
        <p:nvPicPr>
          <p:cNvPr id="15" name="Imagen 14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41E0F4B5-83D5-81F9-D16E-BFEC6113F8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7969043">
            <a:off x="-789033" y="3688811"/>
            <a:ext cx="2477967" cy="1102610"/>
          </a:xfrm>
          <a:prstGeom prst="rect">
            <a:avLst/>
          </a:prstGeom>
        </p:spPr>
      </p:pic>
      <p:pic>
        <p:nvPicPr>
          <p:cNvPr id="17" name="Imagen 16" descr="Círculo&#10;&#10;Descripción generada automáticamente">
            <a:extLst>
              <a:ext uri="{FF2B5EF4-FFF2-40B4-BE49-F238E27FC236}">
                <a16:creationId xmlns:a16="http://schemas.microsoft.com/office/drawing/2014/main" id="{80D10D1F-A34B-F59E-0925-BDA9E197E11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341488" y="1076751"/>
            <a:ext cx="801545" cy="799242"/>
          </a:xfrm>
          <a:prstGeom prst="rect">
            <a:avLst/>
          </a:prstGeom>
        </p:spPr>
      </p:pic>
      <p:pic>
        <p:nvPicPr>
          <p:cNvPr id="19" name="Imagen 18" descr="Imagen que contiene Forma&#10;&#10;Descripción generada automáticamente">
            <a:extLst>
              <a:ext uri="{FF2B5EF4-FFF2-40B4-BE49-F238E27FC236}">
                <a16:creationId xmlns:a16="http://schemas.microsoft.com/office/drawing/2014/main" id="{C7F49B56-7AD9-FD06-4831-7F0F265D5FD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382585" y="-1151886"/>
            <a:ext cx="2300037" cy="2285787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F95500FF-5F15-A707-A8B0-D6BB4B4CF0D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pic>
        <p:nvPicPr>
          <p:cNvPr id="21" name="Imagen 20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5BEF0C80-96ED-ACA3-1509-73CBAD54B15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980564" y="3614794"/>
            <a:ext cx="471505" cy="451627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168F1AF-FF19-5CE0-ACFA-FC1FAEC94904}"/>
              </a:ext>
            </a:extLst>
          </p:cNvPr>
          <p:cNvGrpSpPr/>
          <p:nvPr/>
        </p:nvGrpSpPr>
        <p:grpSpPr>
          <a:xfrm>
            <a:off x="479578" y="1325239"/>
            <a:ext cx="7725988" cy="3135952"/>
            <a:chOff x="353635" y="1274118"/>
            <a:chExt cx="7977874" cy="323819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3A0A0C-768A-103F-9788-31DBF077BFF4}"/>
                </a:ext>
              </a:extLst>
            </p:cNvPr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8D7E544-DC0C-C77B-8580-CAE9813CF86B}"/>
                </a:ext>
              </a:extLst>
            </p:cNvPr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060FA3F-4E9E-249A-5455-536C4A71EDFC}"/>
                </a:ext>
              </a:extLst>
            </p:cNvPr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443307E2-2F1E-6FD3-F1B1-9D1DD0C21CD9}"/>
                </a:ext>
              </a:extLst>
            </p:cNvPr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422F606-6846-2810-C0AA-DCDE5A4FC325}"/>
                </a:ext>
              </a:extLst>
            </p:cNvPr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567F1F1-DB0D-5FC5-18D4-19A9916A379B}"/>
                </a:ext>
              </a:extLst>
            </p:cNvPr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5FB70843-6506-4AD3-0AEC-754F6F42C3DF}"/>
                </a:ext>
              </a:extLst>
            </p:cNvPr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5FF43F78-8087-7207-A9F4-F0530FFFBDF6}"/>
                </a:ext>
              </a:extLst>
            </p:cNvPr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34D7C7C-0EA5-1847-6DEC-93E82047218F}"/>
                </a:ext>
              </a:extLst>
            </p:cNvPr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80536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2D767C03-3969-A179-2EE3-C2D14051B62F}"/>
              </a:ext>
            </a:extLst>
          </p:cNvPr>
          <p:cNvGrpSpPr/>
          <p:nvPr/>
        </p:nvGrpSpPr>
        <p:grpSpPr>
          <a:xfrm>
            <a:off x="725437" y="1806671"/>
            <a:ext cx="7694664" cy="2921132"/>
            <a:chOff x="725437" y="1806671"/>
            <a:chExt cx="7694664" cy="292113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CAAD1CC-BED9-14D0-F607-A6AC885AEF60}"/>
                </a:ext>
              </a:extLst>
            </p:cNvPr>
            <p:cNvGrpSpPr/>
            <p:nvPr/>
          </p:nvGrpSpPr>
          <p:grpSpPr>
            <a:xfrm>
              <a:off x="725437" y="2345429"/>
              <a:ext cx="7694664" cy="2382374"/>
              <a:chOff x="674901" y="2329782"/>
              <a:chExt cx="7795735" cy="241366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A91E2251-72C7-4597-D489-B561C99D554C}"/>
                  </a:ext>
                </a:extLst>
              </p:cNvPr>
              <p:cNvSpPr/>
              <p:nvPr/>
            </p:nvSpPr>
            <p:spPr>
              <a:xfrm>
                <a:off x="8030042" y="2873471"/>
                <a:ext cx="81089" cy="8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EAE9297D-3E59-8A47-88B0-1D4D892459B1}"/>
                  </a:ext>
                </a:extLst>
              </p:cNvPr>
              <p:cNvSpPr/>
              <p:nvPr/>
            </p:nvSpPr>
            <p:spPr>
              <a:xfrm>
                <a:off x="674901" y="232978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33457C05-DF99-0A7E-306E-E9E3F553F850}"/>
                  </a:ext>
                </a:extLst>
              </p:cNvPr>
              <p:cNvSpPr/>
              <p:nvPr/>
            </p:nvSpPr>
            <p:spPr>
              <a:xfrm>
                <a:off x="8305377" y="2574843"/>
                <a:ext cx="110554" cy="1105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B5C3E30-2E75-6B77-D4AC-DF361B652A6C}"/>
                  </a:ext>
                </a:extLst>
              </p:cNvPr>
              <p:cNvSpPr/>
              <p:nvPr/>
            </p:nvSpPr>
            <p:spPr>
              <a:xfrm>
                <a:off x="8318236" y="4591050"/>
                <a:ext cx="152400" cy="15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E3B5AA4-3DCB-BAF0-B0FC-F965CEB89E3F}"/>
                </a:ext>
              </a:extLst>
            </p:cNvPr>
            <p:cNvSpPr/>
            <p:nvPr/>
          </p:nvSpPr>
          <p:spPr>
            <a:xfrm>
              <a:off x="1676867" y="1806671"/>
              <a:ext cx="81089" cy="810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A9B1975-ACAD-A0DB-9D0A-241EC3F0C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867" y="164258"/>
            <a:ext cx="6058058" cy="471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3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ítulo 36">
            <a:extLst>
              <a:ext uri="{FF2B5EF4-FFF2-40B4-BE49-F238E27FC236}">
                <a16:creationId xmlns:a16="http://schemas.microsoft.com/office/drawing/2014/main" id="{7DF24580-C635-BC54-5775-8138269401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Unique Features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FD6CE995-2A72-A242-F5DC-BC7BC428A75A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86206" y="3831308"/>
            <a:ext cx="1988314" cy="392481"/>
          </a:xfrm>
        </p:spPr>
        <p:txBody>
          <a:bodyPr/>
          <a:lstStyle/>
          <a:p>
            <a:r>
              <a:rPr lang="en-US" sz="2000" dirty="0"/>
              <a:t>Guest Login</a:t>
            </a:r>
            <a:br>
              <a:rPr lang="en-US" sz="2000" dirty="0"/>
            </a:br>
            <a:r>
              <a:rPr lang="en-US" sz="2000" dirty="0"/>
              <a:t>Karma </a:t>
            </a:r>
            <a:br>
              <a:rPr lang="en-US" sz="2000" dirty="0"/>
            </a:br>
            <a:r>
              <a:rPr lang="en-US" sz="2000" dirty="0"/>
              <a:t>Real-Time Updates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0B9AD482-0B21-5C17-71C1-4B9D6CF4AB6B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3629816" y="3581337"/>
            <a:ext cx="1988314" cy="392481"/>
          </a:xfrm>
        </p:spPr>
        <p:txBody>
          <a:bodyPr/>
          <a:lstStyle/>
          <a:p>
            <a:r>
              <a:rPr lang="en-US" sz="2200" dirty="0"/>
              <a:t>Editable user profiles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CB3CE7EF-5F2F-0EAD-4DFC-6752E44EEDDB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5922812" y="3558963"/>
            <a:ext cx="1988314" cy="392481"/>
          </a:xfrm>
        </p:spPr>
        <p:txBody>
          <a:bodyPr/>
          <a:lstStyle/>
          <a:p>
            <a:r>
              <a:rPr lang="en-IN" sz="2200" dirty="0"/>
              <a:t>Transferable Awards</a:t>
            </a:r>
            <a:endParaRPr lang="es-ES" sz="2200" dirty="0"/>
          </a:p>
        </p:txBody>
      </p:sp>
      <p:grpSp>
        <p:nvGrpSpPr>
          <p:cNvPr id="112" name="Google Shape;9135;p18">
            <a:extLst>
              <a:ext uri="{FF2B5EF4-FFF2-40B4-BE49-F238E27FC236}">
                <a16:creationId xmlns:a16="http://schemas.microsoft.com/office/drawing/2014/main" id="{C838D48F-73C1-0621-33FD-700F06E0F002}"/>
              </a:ext>
            </a:extLst>
          </p:cNvPr>
          <p:cNvGrpSpPr/>
          <p:nvPr/>
        </p:nvGrpSpPr>
        <p:grpSpPr>
          <a:xfrm>
            <a:off x="4307643" y="2364223"/>
            <a:ext cx="539437" cy="539392"/>
            <a:chOff x="-44914800" y="2342000"/>
            <a:chExt cx="300900" cy="300875"/>
          </a:xfrm>
          <a:solidFill>
            <a:schemeClr val="tx2"/>
          </a:solidFill>
        </p:grpSpPr>
        <p:sp>
          <p:nvSpPr>
            <p:cNvPr id="113" name="Google Shape;9136;p18">
              <a:extLst>
                <a:ext uri="{FF2B5EF4-FFF2-40B4-BE49-F238E27FC236}">
                  <a16:creationId xmlns:a16="http://schemas.microsoft.com/office/drawing/2014/main" id="{18A58800-FB2F-3044-F4DC-CEAD6312C28B}"/>
                </a:ext>
              </a:extLst>
            </p:cNvPr>
            <p:cNvSpPr/>
            <p:nvPr/>
          </p:nvSpPr>
          <p:spPr>
            <a:xfrm>
              <a:off x="-44914800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1450" y="725"/>
                  </a:moveTo>
                  <a:lnTo>
                    <a:pt x="1450" y="1418"/>
                  </a:ln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11311" y="725"/>
                  </a:moveTo>
                  <a:lnTo>
                    <a:pt x="11311" y="1418"/>
                  </a:lnTo>
                  <a:lnTo>
                    <a:pt x="10618" y="1418"/>
                  </a:lnTo>
                  <a:lnTo>
                    <a:pt x="10618" y="725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1" y="2142"/>
                    <a:pt x="10240" y="2142"/>
                  </a:cubicBezTo>
                  <a:lnTo>
                    <a:pt x="10618" y="2142"/>
                  </a:lnTo>
                  <a:lnTo>
                    <a:pt x="10618" y="9893"/>
                  </a:lnTo>
                  <a:lnTo>
                    <a:pt x="10240" y="9893"/>
                  </a:lnTo>
                  <a:cubicBezTo>
                    <a:pt x="10051" y="9893"/>
                    <a:pt x="9893" y="10050"/>
                    <a:pt x="9893" y="10239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39"/>
                  </a:lnTo>
                  <a:cubicBezTo>
                    <a:pt x="2143" y="10050"/>
                    <a:pt x="1985" y="9893"/>
                    <a:pt x="1796" y="9893"/>
                  </a:cubicBezTo>
                  <a:lnTo>
                    <a:pt x="1450" y="9893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1418" y="10617"/>
                  </a:moveTo>
                  <a:lnTo>
                    <a:pt x="1418" y="11310"/>
                  </a:lnTo>
                  <a:lnTo>
                    <a:pt x="725" y="11310"/>
                  </a:lnTo>
                  <a:lnTo>
                    <a:pt x="725" y="10617"/>
                  </a:lnTo>
                  <a:close/>
                  <a:moveTo>
                    <a:pt x="11311" y="10617"/>
                  </a:moveTo>
                  <a:lnTo>
                    <a:pt x="11311" y="11310"/>
                  </a:lnTo>
                  <a:lnTo>
                    <a:pt x="10618" y="11310"/>
                  </a:lnTo>
                  <a:lnTo>
                    <a:pt x="10618" y="10617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64"/>
                  </a:lnTo>
                  <a:cubicBezTo>
                    <a:pt x="1" y="1985"/>
                    <a:pt x="158" y="2142"/>
                    <a:pt x="379" y="2142"/>
                  </a:cubicBezTo>
                  <a:lnTo>
                    <a:pt x="725" y="2142"/>
                  </a:lnTo>
                  <a:lnTo>
                    <a:pt x="725" y="9893"/>
                  </a:lnTo>
                  <a:lnTo>
                    <a:pt x="379" y="9893"/>
                  </a:lnTo>
                  <a:cubicBezTo>
                    <a:pt x="158" y="9893"/>
                    <a:pt x="1" y="10050"/>
                    <a:pt x="1" y="10239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79" y="12035"/>
                  </a:cubicBezTo>
                  <a:lnTo>
                    <a:pt x="1796" y="12035"/>
                  </a:lnTo>
                  <a:cubicBezTo>
                    <a:pt x="1985" y="12035"/>
                    <a:pt x="2143" y="11877"/>
                    <a:pt x="2143" y="11657"/>
                  </a:cubicBezTo>
                  <a:lnTo>
                    <a:pt x="2143" y="11310"/>
                  </a:lnTo>
                  <a:lnTo>
                    <a:pt x="9893" y="11310"/>
                  </a:lnTo>
                  <a:lnTo>
                    <a:pt x="9893" y="11657"/>
                  </a:lnTo>
                  <a:cubicBezTo>
                    <a:pt x="9893" y="11877"/>
                    <a:pt x="10051" y="12035"/>
                    <a:pt x="10240" y="12035"/>
                  </a:cubicBezTo>
                  <a:lnTo>
                    <a:pt x="11657" y="12035"/>
                  </a:lnTo>
                  <a:cubicBezTo>
                    <a:pt x="11878" y="12035"/>
                    <a:pt x="12036" y="11877"/>
                    <a:pt x="12036" y="11657"/>
                  </a:cubicBezTo>
                  <a:lnTo>
                    <a:pt x="12036" y="10239"/>
                  </a:lnTo>
                  <a:cubicBezTo>
                    <a:pt x="12036" y="10050"/>
                    <a:pt x="11878" y="9893"/>
                    <a:pt x="11657" y="9893"/>
                  </a:cubicBezTo>
                  <a:lnTo>
                    <a:pt x="11311" y="9893"/>
                  </a:lnTo>
                  <a:lnTo>
                    <a:pt x="11311" y="2142"/>
                  </a:lnTo>
                  <a:lnTo>
                    <a:pt x="11657" y="2142"/>
                  </a:lnTo>
                  <a:cubicBezTo>
                    <a:pt x="11878" y="2142"/>
                    <a:pt x="12036" y="1985"/>
                    <a:pt x="12036" y="1764"/>
                  </a:cubicBezTo>
                  <a:lnTo>
                    <a:pt x="12036" y="378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9137;p18">
              <a:extLst>
                <a:ext uri="{FF2B5EF4-FFF2-40B4-BE49-F238E27FC236}">
                  <a16:creationId xmlns:a16="http://schemas.microsoft.com/office/drawing/2014/main" id="{0D4DA11B-4BA5-2AA1-CABB-65A2E79DE201}"/>
                </a:ext>
              </a:extLst>
            </p:cNvPr>
            <p:cNvSpPr/>
            <p:nvPr/>
          </p:nvSpPr>
          <p:spPr>
            <a:xfrm>
              <a:off x="-44860450" y="2412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7026" y="694"/>
                  </a:moveTo>
                  <a:lnTo>
                    <a:pt x="7026" y="725"/>
                  </a:lnTo>
                  <a:lnTo>
                    <a:pt x="7026" y="5136"/>
                  </a:lnTo>
                  <a:lnTo>
                    <a:pt x="5514" y="3624"/>
                  </a:lnTo>
                  <a:cubicBezTo>
                    <a:pt x="5451" y="3561"/>
                    <a:pt x="5356" y="3498"/>
                    <a:pt x="5262" y="3498"/>
                  </a:cubicBezTo>
                  <a:cubicBezTo>
                    <a:pt x="5167" y="3498"/>
                    <a:pt x="5041" y="3561"/>
                    <a:pt x="5010" y="3624"/>
                  </a:cubicBezTo>
                  <a:lnTo>
                    <a:pt x="3907" y="4821"/>
                  </a:lnTo>
                  <a:lnTo>
                    <a:pt x="2678" y="3592"/>
                  </a:lnTo>
                  <a:cubicBezTo>
                    <a:pt x="2615" y="3529"/>
                    <a:pt x="2529" y="3498"/>
                    <a:pt x="2438" y="3498"/>
                  </a:cubicBezTo>
                  <a:cubicBezTo>
                    <a:pt x="2348" y="3498"/>
                    <a:pt x="2253" y="3529"/>
                    <a:pt x="2174" y="3592"/>
                  </a:cubicBezTo>
                  <a:lnTo>
                    <a:pt x="662" y="5104"/>
                  </a:lnTo>
                  <a:lnTo>
                    <a:pt x="662" y="694"/>
                  </a:lnTo>
                  <a:close/>
                  <a:moveTo>
                    <a:pt x="2458" y="4380"/>
                  </a:moveTo>
                  <a:lnTo>
                    <a:pt x="3718" y="5640"/>
                  </a:lnTo>
                  <a:lnTo>
                    <a:pt x="1198" y="5640"/>
                  </a:lnTo>
                  <a:lnTo>
                    <a:pt x="2458" y="4380"/>
                  </a:lnTo>
                  <a:close/>
                  <a:moveTo>
                    <a:pt x="5293" y="4411"/>
                  </a:moveTo>
                  <a:lnTo>
                    <a:pt x="6554" y="5671"/>
                  </a:lnTo>
                  <a:lnTo>
                    <a:pt x="4695" y="5671"/>
                  </a:lnTo>
                  <a:lnTo>
                    <a:pt x="4695" y="5640"/>
                  </a:lnTo>
                  <a:lnTo>
                    <a:pt x="4411" y="5356"/>
                  </a:lnTo>
                  <a:lnTo>
                    <a:pt x="5293" y="4411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5986"/>
                  </a:lnTo>
                  <a:cubicBezTo>
                    <a:pt x="0" y="6207"/>
                    <a:pt x="158" y="6365"/>
                    <a:pt x="347" y="6365"/>
                  </a:cubicBezTo>
                  <a:lnTo>
                    <a:pt x="7373" y="6365"/>
                  </a:lnTo>
                  <a:cubicBezTo>
                    <a:pt x="7562" y="6365"/>
                    <a:pt x="7719" y="6207"/>
                    <a:pt x="7719" y="5986"/>
                  </a:cubicBezTo>
                  <a:lnTo>
                    <a:pt x="7719" y="379"/>
                  </a:lnTo>
                  <a:cubicBezTo>
                    <a:pt x="7719" y="158"/>
                    <a:pt x="7562" y="1"/>
                    <a:pt x="7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9138;p18">
              <a:extLst>
                <a:ext uri="{FF2B5EF4-FFF2-40B4-BE49-F238E27FC236}">
                  <a16:creationId xmlns:a16="http://schemas.microsoft.com/office/drawing/2014/main" id="{8BBC128F-4363-D3A4-B074-1E5D43553F71}"/>
                </a:ext>
              </a:extLst>
            </p:cNvPr>
            <p:cNvSpPr/>
            <p:nvPr/>
          </p:nvSpPr>
          <p:spPr>
            <a:xfrm>
              <a:off x="-44791150" y="24396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1" y="725"/>
                  </a:moveTo>
                  <a:cubicBezTo>
                    <a:pt x="1261" y="725"/>
                    <a:pt x="1419" y="883"/>
                    <a:pt x="1419" y="1072"/>
                  </a:cubicBezTo>
                  <a:cubicBezTo>
                    <a:pt x="1419" y="1261"/>
                    <a:pt x="1261" y="1418"/>
                    <a:pt x="1041" y="1418"/>
                  </a:cubicBezTo>
                  <a:cubicBezTo>
                    <a:pt x="852" y="1418"/>
                    <a:pt x="694" y="1261"/>
                    <a:pt x="694" y="1072"/>
                  </a:cubicBezTo>
                  <a:cubicBezTo>
                    <a:pt x="694" y="883"/>
                    <a:pt x="852" y="725"/>
                    <a:pt x="1041" y="725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32" y="1670"/>
                    <a:pt x="505" y="2143"/>
                    <a:pt x="1041" y="2143"/>
                  </a:cubicBezTo>
                  <a:cubicBezTo>
                    <a:pt x="1639" y="2143"/>
                    <a:pt x="2112" y="1670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9148;p18">
            <a:extLst>
              <a:ext uri="{FF2B5EF4-FFF2-40B4-BE49-F238E27FC236}">
                <a16:creationId xmlns:a16="http://schemas.microsoft.com/office/drawing/2014/main" id="{0B8BB49C-C8F4-8EA9-5C33-954564A17FAF}"/>
              </a:ext>
            </a:extLst>
          </p:cNvPr>
          <p:cNvSpPr/>
          <p:nvPr/>
        </p:nvSpPr>
        <p:spPr>
          <a:xfrm>
            <a:off x="6557309" y="2364223"/>
            <a:ext cx="539438" cy="519081"/>
          </a:xfrm>
          <a:custGeom>
            <a:avLst/>
            <a:gdLst/>
            <a:ahLst/>
            <a:cxnLst/>
            <a:rect l="l" t="t" r="r" b="b"/>
            <a:pathLst>
              <a:path w="12508" h="12036" extrusionOk="0">
                <a:moveTo>
                  <a:pt x="4600" y="725"/>
                </a:moveTo>
                <a:cubicBezTo>
                  <a:pt x="7026" y="725"/>
                  <a:pt x="8475" y="1387"/>
                  <a:pt x="8475" y="1796"/>
                </a:cubicBezTo>
                <a:cubicBezTo>
                  <a:pt x="8475" y="2143"/>
                  <a:pt x="7058" y="2836"/>
                  <a:pt x="4600" y="2836"/>
                </a:cubicBezTo>
                <a:cubicBezTo>
                  <a:pt x="2111" y="2836"/>
                  <a:pt x="725" y="2143"/>
                  <a:pt x="725" y="1796"/>
                </a:cubicBezTo>
                <a:cubicBezTo>
                  <a:pt x="725" y="1387"/>
                  <a:pt x="2143" y="725"/>
                  <a:pt x="4600" y="725"/>
                </a:cubicBezTo>
                <a:close/>
                <a:moveTo>
                  <a:pt x="694" y="2805"/>
                </a:moveTo>
                <a:cubicBezTo>
                  <a:pt x="1670" y="3403"/>
                  <a:pt x="3371" y="3592"/>
                  <a:pt x="4537" y="3592"/>
                </a:cubicBezTo>
                <a:cubicBezTo>
                  <a:pt x="4915" y="3592"/>
                  <a:pt x="5262" y="3592"/>
                  <a:pt x="5608" y="3561"/>
                </a:cubicBezTo>
                <a:lnTo>
                  <a:pt x="5608" y="4002"/>
                </a:lnTo>
                <a:cubicBezTo>
                  <a:pt x="5608" y="4191"/>
                  <a:pt x="5451" y="4348"/>
                  <a:pt x="5262" y="4348"/>
                </a:cubicBezTo>
                <a:cubicBezTo>
                  <a:pt x="4663" y="4348"/>
                  <a:pt x="4191" y="4821"/>
                  <a:pt x="4191" y="5420"/>
                </a:cubicBezTo>
                <a:lnTo>
                  <a:pt x="4191" y="6113"/>
                </a:lnTo>
                <a:cubicBezTo>
                  <a:pt x="4191" y="6302"/>
                  <a:pt x="4033" y="6459"/>
                  <a:pt x="3844" y="6459"/>
                </a:cubicBezTo>
                <a:cubicBezTo>
                  <a:pt x="3655" y="6459"/>
                  <a:pt x="3497" y="6302"/>
                  <a:pt x="3497" y="6113"/>
                </a:cubicBezTo>
                <a:lnTo>
                  <a:pt x="3497" y="5325"/>
                </a:lnTo>
                <a:cubicBezTo>
                  <a:pt x="3529" y="4726"/>
                  <a:pt x="3056" y="4254"/>
                  <a:pt x="2458" y="4254"/>
                </a:cubicBezTo>
                <a:cubicBezTo>
                  <a:pt x="1859" y="4254"/>
                  <a:pt x="1387" y="4726"/>
                  <a:pt x="1387" y="5325"/>
                </a:cubicBezTo>
                <a:lnTo>
                  <a:pt x="1387" y="6743"/>
                </a:lnTo>
                <a:cubicBezTo>
                  <a:pt x="1387" y="6932"/>
                  <a:pt x="1229" y="7089"/>
                  <a:pt x="1040" y="7089"/>
                </a:cubicBezTo>
                <a:cubicBezTo>
                  <a:pt x="851" y="7089"/>
                  <a:pt x="694" y="6932"/>
                  <a:pt x="694" y="6743"/>
                </a:cubicBezTo>
                <a:lnTo>
                  <a:pt x="694" y="2805"/>
                </a:lnTo>
                <a:close/>
                <a:moveTo>
                  <a:pt x="8475" y="2742"/>
                </a:moveTo>
                <a:lnTo>
                  <a:pt x="8475" y="8192"/>
                </a:lnTo>
                <a:cubicBezTo>
                  <a:pt x="7719" y="8034"/>
                  <a:pt x="7026" y="7625"/>
                  <a:pt x="6553" y="6995"/>
                </a:cubicBezTo>
                <a:lnTo>
                  <a:pt x="5104" y="5010"/>
                </a:lnTo>
                <a:cubicBezTo>
                  <a:pt x="5104" y="5010"/>
                  <a:pt x="5167" y="4978"/>
                  <a:pt x="5293" y="4978"/>
                </a:cubicBezTo>
                <a:cubicBezTo>
                  <a:pt x="5892" y="4978"/>
                  <a:pt x="6364" y="4506"/>
                  <a:pt x="6364" y="3907"/>
                </a:cubicBezTo>
                <a:lnTo>
                  <a:pt x="6364" y="3403"/>
                </a:lnTo>
                <a:cubicBezTo>
                  <a:pt x="7215" y="3277"/>
                  <a:pt x="7971" y="3057"/>
                  <a:pt x="8475" y="2742"/>
                </a:cubicBezTo>
                <a:close/>
                <a:moveTo>
                  <a:pt x="9200" y="3844"/>
                </a:moveTo>
                <a:cubicBezTo>
                  <a:pt x="9925" y="4159"/>
                  <a:pt x="10555" y="4695"/>
                  <a:pt x="10996" y="5325"/>
                </a:cubicBezTo>
                <a:cubicBezTo>
                  <a:pt x="11689" y="6302"/>
                  <a:pt x="11153" y="7782"/>
                  <a:pt x="10019" y="8160"/>
                </a:cubicBezTo>
                <a:cubicBezTo>
                  <a:pt x="9735" y="8223"/>
                  <a:pt x="9452" y="8318"/>
                  <a:pt x="9200" y="8318"/>
                </a:cubicBezTo>
                <a:lnTo>
                  <a:pt x="9200" y="3844"/>
                </a:lnTo>
                <a:close/>
                <a:moveTo>
                  <a:pt x="2489" y="4978"/>
                </a:moveTo>
                <a:cubicBezTo>
                  <a:pt x="2678" y="4978"/>
                  <a:pt x="2836" y="5136"/>
                  <a:pt x="2836" y="5325"/>
                </a:cubicBezTo>
                <a:lnTo>
                  <a:pt x="2836" y="6050"/>
                </a:lnTo>
                <a:cubicBezTo>
                  <a:pt x="2836" y="6617"/>
                  <a:pt x="3308" y="7089"/>
                  <a:pt x="3907" y="7089"/>
                </a:cubicBezTo>
                <a:cubicBezTo>
                  <a:pt x="4474" y="7089"/>
                  <a:pt x="4947" y="6680"/>
                  <a:pt x="4978" y="6081"/>
                </a:cubicBezTo>
                <a:lnTo>
                  <a:pt x="5986" y="7467"/>
                </a:lnTo>
                <a:cubicBezTo>
                  <a:pt x="6459" y="8097"/>
                  <a:pt x="7152" y="8570"/>
                  <a:pt x="7877" y="8822"/>
                </a:cubicBezTo>
                <a:cubicBezTo>
                  <a:pt x="8097" y="8917"/>
                  <a:pt x="8286" y="8948"/>
                  <a:pt x="8507" y="8980"/>
                </a:cubicBezTo>
                <a:lnTo>
                  <a:pt x="8507" y="10303"/>
                </a:lnTo>
                <a:cubicBezTo>
                  <a:pt x="8475" y="10618"/>
                  <a:pt x="7058" y="11311"/>
                  <a:pt x="4600" y="11311"/>
                </a:cubicBezTo>
                <a:cubicBezTo>
                  <a:pt x="2111" y="11311"/>
                  <a:pt x="725" y="10586"/>
                  <a:pt x="725" y="10240"/>
                </a:cubicBezTo>
                <a:lnTo>
                  <a:pt x="725" y="7688"/>
                </a:lnTo>
                <a:cubicBezTo>
                  <a:pt x="851" y="7719"/>
                  <a:pt x="977" y="7782"/>
                  <a:pt x="1072" y="7782"/>
                </a:cubicBezTo>
                <a:cubicBezTo>
                  <a:pt x="1670" y="7782"/>
                  <a:pt x="2143" y="7310"/>
                  <a:pt x="2143" y="6711"/>
                </a:cubicBezTo>
                <a:lnTo>
                  <a:pt x="2143" y="5325"/>
                </a:lnTo>
                <a:cubicBezTo>
                  <a:pt x="2143" y="5136"/>
                  <a:pt x="2300" y="4978"/>
                  <a:pt x="2489" y="4978"/>
                </a:cubicBezTo>
                <a:close/>
                <a:moveTo>
                  <a:pt x="4537" y="1"/>
                </a:moveTo>
                <a:cubicBezTo>
                  <a:pt x="3371" y="1"/>
                  <a:pt x="2300" y="158"/>
                  <a:pt x="1481" y="442"/>
                </a:cubicBezTo>
                <a:cubicBezTo>
                  <a:pt x="252" y="851"/>
                  <a:pt x="0" y="1387"/>
                  <a:pt x="0" y="1796"/>
                </a:cubicBezTo>
                <a:lnTo>
                  <a:pt x="0" y="10240"/>
                </a:lnTo>
                <a:cubicBezTo>
                  <a:pt x="0" y="10649"/>
                  <a:pt x="252" y="11153"/>
                  <a:pt x="1481" y="11594"/>
                </a:cubicBezTo>
                <a:cubicBezTo>
                  <a:pt x="2300" y="11878"/>
                  <a:pt x="3403" y="12036"/>
                  <a:pt x="4537" y="12036"/>
                </a:cubicBezTo>
                <a:cubicBezTo>
                  <a:pt x="6837" y="12036"/>
                  <a:pt x="9137" y="11437"/>
                  <a:pt x="9137" y="10240"/>
                </a:cubicBezTo>
                <a:lnTo>
                  <a:pt x="9137" y="8980"/>
                </a:lnTo>
                <a:cubicBezTo>
                  <a:pt x="9515" y="8980"/>
                  <a:pt x="9862" y="8917"/>
                  <a:pt x="10208" y="8791"/>
                </a:cubicBezTo>
                <a:cubicBezTo>
                  <a:pt x="11815" y="8286"/>
                  <a:pt x="12508" y="6302"/>
                  <a:pt x="11563" y="4884"/>
                </a:cubicBezTo>
                <a:cubicBezTo>
                  <a:pt x="10996" y="4096"/>
                  <a:pt x="10208" y="3435"/>
                  <a:pt x="9137" y="2994"/>
                </a:cubicBezTo>
                <a:lnTo>
                  <a:pt x="9137" y="1796"/>
                </a:lnTo>
                <a:cubicBezTo>
                  <a:pt x="9137" y="631"/>
                  <a:pt x="6837" y="1"/>
                  <a:pt x="4537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54" name="Google Shape;9177;p18">
            <a:extLst>
              <a:ext uri="{FF2B5EF4-FFF2-40B4-BE49-F238E27FC236}">
                <a16:creationId xmlns:a16="http://schemas.microsoft.com/office/drawing/2014/main" id="{C17F4036-BC3D-DA12-3F74-CF16029EAF64}"/>
              </a:ext>
            </a:extLst>
          </p:cNvPr>
          <p:cNvGrpSpPr/>
          <p:nvPr/>
        </p:nvGrpSpPr>
        <p:grpSpPr>
          <a:xfrm>
            <a:off x="2104365" y="2375358"/>
            <a:ext cx="446659" cy="511997"/>
            <a:chOff x="-49398750" y="2684600"/>
            <a:chExt cx="263875" cy="302475"/>
          </a:xfrm>
          <a:solidFill>
            <a:schemeClr val="tx2"/>
          </a:solidFill>
        </p:grpSpPr>
        <p:sp>
          <p:nvSpPr>
            <p:cNvPr id="155" name="Google Shape;9178;p18">
              <a:extLst>
                <a:ext uri="{FF2B5EF4-FFF2-40B4-BE49-F238E27FC236}">
                  <a16:creationId xmlns:a16="http://schemas.microsoft.com/office/drawing/2014/main" id="{253F829C-10C5-74D3-8C69-7AFFBC0CC64F}"/>
                </a:ext>
              </a:extLst>
            </p:cNvPr>
            <p:cNvSpPr/>
            <p:nvPr/>
          </p:nvSpPr>
          <p:spPr>
            <a:xfrm>
              <a:off x="-49294775" y="2684600"/>
              <a:ext cx="73275" cy="299325"/>
            </a:xfrm>
            <a:custGeom>
              <a:avLst/>
              <a:gdLst/>
              <a:ahLst/>
              <a:cxnLst/>
              <a:rect l="l" t="t" r="r" b="b"/>
              <a:pathLst>
                <a:path w="2931" h="11973" extrusionOk="0">
                  <a:moveTo>
                    <a:pt x="1481" y="1387"/>
                  </a:moveTo>
                  <a:lnTo>
                    <a:pt x="2017" y="2836"/>
                  </a:lnTo>
                  <a:lnTo>
                    <a:pt x="914" y="2836"/>
                  </a:lnTo>
                  <a:lnTo>
                    <a:pt x="1481" y="1387"/>
                  </a:lnTo>
                  <a:close/>
                  <a:moveTo>
                    <a:pt x="2174" y="3529"/>
                  </a:moveTo>
                  <a:lnTo>
                    <a:pt x="2174" y="9893"/>
                  </a:lnTo>
                  <a:lnTo>
                    <a:pt x="757" y="9893"/>
                  </a:lnTo>
                  <a:lnTo>
                    <a:pt x="757" y="3529"/>
                  </a:lnTo>
                  <a:close/>
                  <a:moveTo>
                    <a:pt x="2174" y="10586"/>
                  </a:moveTo>
                  <a:lnTo>
                    <a:pt x="2174" y="10964"/>
                  </a:lnTo>
                  <a:cubicBezTo>
                    <a:pt x="2143" y="11153"/>
                    <a:pt x="1985" y="11311"/>
                    <a:pt x="1828" y="11311"/>
                  </a:cubicBezTo>
                  <a:lnTo>
                    <a:pt x="1103" y="11311"/>
                  </a:lnTo>
                  <a:cubicBezTo>
                    <a:pt x="914" y="11311"/>
                    <a:pt x="757" y="11153"/>
                    <a:pt x="757" y="10964"/>
                  </a:cubicBezTo>
                  <a:lnTo>
                    <a:pt x="757" y="10586"/>
                  </a:lnTo>
                  <a:close/>
                  <a:moveTo>
                    <a:pt x="1450" y="1"/>
                  </a:moveTo>
                  <a:cubicBezTo>
                    <a:pt x="1355" y="1"/>
                    <a:pt x="1198" y="95"/>
                    <a:pt x="1135" y="253"/>
                  </a:cubicBezTo>
                  <a:cubicBezTo>
                    <a:pt x="1" y="3246"/>
                    <a:pt x="95" y="3088"/>
                    <a:pt x="95" y="3151"/>
                  </a:cubicBezTo>
                  <a:lnTo>
                    <a:pt x="95" y="10933"/>
                  </a:lnTo>
                  <a:cubicBezTo>
                    <a:pt x="95" y="11500"/>
                    <a:pt x="568" y="11973"/>
                    <a:pt x="1135" y="11973"/>
                  </a:cubicBezTo>
                  <a:lnTo>
                    <a:pt x="1859" y="11973"/>
                  </a:lnTo>
                  <a:cubicBezTo>
                    <a:pt x="2458" y="11973"/>
                    <a:pt x="2931" y="11500"/>
                    <a:pt x="2931" y="10933"/>
                  </a:cubicBezTo>
                  <a:lnTo>
                    <a:pt x="2931" y="3120"/>
                  </a:lnTo>
                  <a:cubicBezTo>
                    <a:pt x="2836" y="3088"/>
                    <a:pt x="2931" y="3277"/>
                    <a:pt x="1765" y="253"/>
                  </a:cubicBezTo>
                  <a:cubicBezTo>
                    <a:pt x="1733" y="127"/>
                    <a:pt x="1576" y="1"/>
                    <a:pt x="14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9179;p18">
              <a:extLst>
                <a:ext uri="{FF2B5EF4-FFF2-40B4-BE49-F238E27FC236}">
                  <a16:creationId xmlns:a16="http://schemas.microsoft.com/office/drawing/2014/main" id="{775B0B50-ACD7-ADD5-1D96-791C3A1ADB42}"/>
                </a:ext>
              </a:extLst>
            </p:cNvPr>
            <p:cNvSpPr/>
            <p:nvPr/>
          </p:nvSpPr>
          <p:spPr>
            <a:xfrm>
              <a:off x="-49398750" y="2684600"/>
              <a:ext cx="87450" cy="300900"/>
            </a:xfrm>
            <a:custGeom>
              <a:avLst/>
              <a:gdLst/>
              <a:ahLst/>
              <a:cxnLst/>
              <a:rect l="l" t="t" r="r" b="b"/>
              <a:pathLst>
                <a:path w="3498" h="12036" extrusionOk="0">
                  <a:moveTo>
                    <a:pt x="2773" y="662"/>
                  </a:moveTo>
                  <a:lnTo>
                    <a:pt x="2773" y="11311"/>
                  </a:lnTo>
                  <a:lnTo>
                    <a:pt x="662" y="11311"/>
                  </a:lnTo>
                  <a:lnTo>
                    <a:pt x="662" y="10586"/>
                  </a:lnTo>
                  <a:lnTo>
                    <a:pt x="1734" y="10586"/>
                  </a:lnTo>
                  <a:cubicBezTo>
                    <a:pt x="1923" y="10586"/>
                    <a:pt x="2080" y="10429"/>
                    <a:pt x="2080" y="10240"/>
                  </a:cubicBezTo>
                  <a:cubicBezTo>
                    <a:pt x="2080" y="10051"/>
                    <a:pt x="1923" y="9893"/>
                    <a:pt x="1734" y="9893"/>
                  </a:cubicBezTo>
                  <a:lnTo>
                    <a:pt x="662" y="9893"/>
                  </a:lnTo>
                  <a:lnTo>
                    <a:pt x="662" y="9169"/>
                  </a:lnTo>
                  <a:lnTo>
                    <a:pt x="1009" y="9169"/>
                  </a:lnTo>
                  <a:cubicBezTo>
                    <a:pt x="1198" y="9169"/>
                    <a:pt x="1356" y="9011"/>
                    <a:pt x="1356" y="8822"/>
                  </a:cubicBezTo>
                  <a:cubicBezTo>
                    <a:pt x="1356" y="8633"/>
                    <a:pt x="1198" y="8475"/>
                    <a:pt x="1009" y="8475"/>
                  </a:cubicBezTo>
                  <a:lnTo>
                    <a:pt x="662" y="8475"/>
                  </a:lnTo>
                  <a:lnTo>
                    <a:pt x="662" y="7751"/>
                  </a:lnTo>
                  <a:lnTo>
                    <a:pt x="1734" y="7751"/>
                  </a:lnTo>
                  <a:cubicBezTo>
                    <a:pt x="1923" y="7751"/>
                    <a:pt x="2080" y="7593"/>
                    <a:pt x="2080" y="7404"/>
                  </a:cubicBezTo>
                  <a:cubicBezTo>
                    <a:pt x="2080" y="7215"/>
                    <a:pt x="1923" y="7058"/>
                    <a:pt x="1734" y="7058"/>
                  </a:cubicBezTo>
                  <a:lnTo>
                    <a:pt x="662" y="7058"/>
                  </a:lnTo>
                  <a:lnTo>
                    <a:pt x="662" y="6333"/>
                  </a:lnTo>
                  <a:lnTo>
                    <a:pt x="1009" y="6333"/>
                  </a:lnTo>
                  <a:cubicBezTo>
                    <a:pt x="1198" y="6333"/>
                    <a:pt x="1356" y="6176"/>
                    <a:pt x="1356" y="5987"/>
                  </a:cubicBezTo>
                  <a:cubicBezTo>
                    <a:pt x="1356" y="5798"/>
                    <a:pt x="1198" y="5640"/>
                    <a:pt x="1009" y="5640"/>
                  </a:cubicBezTo>
                  <a:lnTo>
                    <a:pt x="662" y="5640"/>
                  </a:lnTo>
                  <a:lnTo>
                    <a:pt x="662" y="4947"/>
                  </a:lnTo>
                  <a:lnTo>
                    <a:pt x="1734" y="4947"/>
                  </a:lnTo>
                  <a:cubicBezTo>
                    <a:pt x="1923" y="4947"/>
                    <a:pt x="2080" y="4789"/>
                    <a:pt x="2080" y="4569"/>
                  </a:cubicBezTo>
                  <a:cubicBezTo>
                    <a:pt x="2080" y="4380"/>
                    <a:pt x="1923" y="4222"/>
                    <a:pt x="1734" y="4222"/>
                  </a:cubicBezTo>
                  <a:lnTo>
                    <a:pt x="662" y="4222"/>
                  </a:lnTo>
                  <a:lnTo>
                    <a:pt x="662" y="3498"/>
                  </a:lnTo>
                  <a:lnTo>
                    <a:pt x="1009" y="3498"/>
                  </a:lnTo>
                  <a:cubicBezTo>
                    <a:pt x="1198" y="3498"/>
                    <a:pt x="1356" y="3340"/>
                    <a:pt x="1356" y="3151"/>
                  </a:cubicBezTo>
                  <a:cubicBezTo>
                    <a:pt x="1356" y="2962"/>
                    <a:pt x="1198" y="2805"/>
                    <a:pt x="1009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734" y="2080"/>
                  </a:lnTo>
                  <a:cubicBezTo>
                    <a:pt x="1923" y="2080"/>
                    <a:pt x="2080" y="1922"/>
                    <a:pt x="2080" y="1733"/>
                  </a:cubicBezTo>
                  <a:cubicBezTo>
                    <a:pt x="2080" y="1544"/>
                    <a:pt x="1923" y="1387"/>
                    <a:pt x="1734" y="1387"/>
                  </a:cubicBezTo>
                  <a:lnTo>
                    <a:pt x="662" y="1387"/>
                  </a:lnTo>
                  <a:lnTo>
                    <a:pt x="662" y="662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1657"/>
                  </a:lnTo>
                  <a:cubicBezTo>
                    <a:pt x="1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8" y="11878"/>
                    <a:pt x="3498" y="11657"/>
                  </a:cubicBez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9180;p18">
              <a:extLst>
                <a:ext uri="{FF2B5EF4-FFF2-40B4-BE49-F238E27FC236}">
                  <a16:creationId xmlns:a16="http://schemas.microsoft.com/office/drawing/2014/main" id="{5288F868-459E-FF42-93B3-14ED085CD3C0}"/>
                </a:ext>
              </a:extLst>
            </p:cNvPr>
            <p:cNvSpPr/>
            <p:nvPr/>
          </p:nvSpPr>
          <p:spPr>
            <a:xfrm>
              <a:off x="-49207350" y="2686175"/>
              <a:ext cx="72475" cy="300900"/>
            </a:xfrm>
            <a:custGeom>
              <a:avLst/>
              <a:gdLst/>
              <a:ahLst/>
              <a:cxnLst/>
              <a:rect l="l" t="t" r="r" b="b"/>
              <a:pathLst>
                <a:path w="2899" h="12036" extrusionOk="0">
                  <a:moveTo>
                    <a:pt x="1859" y="694"/>
                  </a:moveTo>
                  <a:lnTo>
                    <a:pt x="1859" y="694"/>
                  </a:lnTo>
                  <a:cubicBezTo>
                    <a:pt x="1828" y="820"/>
                    <a:pt x="1796" y="946"/>
                    <a:pt x="1796" y="1040"/>
                  </a:cubicBezTo>
                  <a:cubicBezTo>
                    <a:pt x="1733" y="1418"/>
                    <a:pt x="1828" y="1765"/>
                    <a:pt x="2111" y="2112"/>
                  </a:cubicBezTo>
                  <a:cubicBezTo>
                    <a:pt x="2143" y="2143"/>
                    <a:pt x="2174" y="2238"/>
                    <a:pt x="2143" y="2301"/>
                  </a:cubicBezTo>
                  <a:cubicBezTo>
                    <a:pt x="2017" y="2584"/>
                    <a:pt x="1796" y="2773"/>
                    <a:pt x="1481" y="2773"/>
                  </a:cubicBezTo>
                  <a:cubicBezTo>
                    <a:pt x="1072" y="2773"/>
                    <a:pt x="757" y="2458"/>
                    <a:pt x="757" y="2080"/>
                  </a:cubicBezTo>
                  <a:cubicBezTo>
                    <a:pt x="757" y="1670"/>
                    <a:pt x="914" y="1324"/>
                    <a:pt x="1166" y="1103"/>
                  </a:cubicBezTo>
                  <a:cubicBezTo>
                    <a:pt x="1387" y="851"/>
                    <a:pt x="1576" y="788"/>
                    <a:pt x="1859" y="694"/>
                  </a:cubicBezTo>
                  <a:close/>
                  <a:moveTo>
                    <a:pt x="1450" y="3466"/>
                  </a:moveTo>
                  <a:cubicBezTo>
                    <a:pt x="1513" y="3529"/>
                    <a:pt x="1702" y="3781"/>
                    <a:pt x="1859" y="4600"/>
                  </a:cubicBezTo>
                  <a:cubicBezTo>
                    <a:pt x="1954" y="4726"/>
                    <a:pt x="1954" y="4789"/>
                    <a:pt x="1954" y="4884"/>
                  </a:cubicBezTo>
                  <a:lnTo>
                    <a:pt x="946" y="4884"/>
                  </a:lnTo>
                  <a:cubicBezTo>
                    <a:pt x="946" y="4789"/>
                    <a:pt x="1009" y="4726"/>
                    <a:pt x="1009" y="4600"/>
                  </a:cubicBezTo>
                  <a:cubicBezTo>
                    <a:pt x="1198" y="3781"/>
                    <a:pt x="1355" y="3529"/>
                    <a:pt x="1450" y="3466"/>
                  </a:cubicBezTo>
                  <a:close/>
                  <a:moveTo>
                    <a:pt x="2111" y="5546"/>
                  </a:moveTo>
                  <a:cubicBezTo>
                    <a:pt x="2174" y="6081"/>
                    <a:pt x="2237" y="6680"/>
                    <a:pt x="2237" y="7310"/>
                  </a:cubicBezTo>
                  <a:cubicBezTo>
                    <a:pt x="2174" y="9389"/>
                    <a:pt x="1796" y="10901"/>
                    <a:pt x="1481" y="11216"/>
                  </a:cubicBezTo>
                  <a:cubicBezTo>
                    <a:pt x="1387" y="11122"/>
                    <a:pt x="1198" y="10901"/>
                    <a:pt x="1040" y="10082"/>
                  </a:cubicBezTo>
                  <a:cubicBezTo>
                    <a:pt x="883" y="9326"/>
                    <a:pt x="757" y="8349"/>
                    <a:pt x="757" y="7310"/>
                  </a:cubicBezTo>
                  <a:cubicBezTo>
                    <a:pt x="757" y="6680"/>
                    <a:pt x="788" y="6081"/>
                    <a:pt x="883" y="5546"/>
                  </a:cubicBezTo>
                  <a:close/>
                  <a:moveTo>
                    <a:pt x="2489" y="1"/>
                  </a:moveTo>
                  <a:cubicBezTo>
                    <a:pt x="1796" y="1"/>
                    <a:pt x="1229" y="32"/>
                    <a:pt x="662" y="631"/>
                  </a:cubicBezTo>
                  <a:cubicBezTo>
                    <a:pt x="253" y="1009"/>
                    <a:pt x="1" y="1576"/>
                    <a:pt x="1" y="2112"/>
                  </a:cubicBezTo>
                  <a:cubicBezTo>
                    <a:pt x="1" y="2616"/>
                    <a:pt x="284" y="3088"/>
                    <a:pt x="725" y="3340"/>
                  </a:cubicBezTo>
                  <a:cubicBezTo>
                    <a:pt x="190" y="4285"/>
                    <a:pt x="1" y="6302"/>
                    <a:pt x="1" y="7436"/>
                  </a:cubicBezTo>
                  <a:cubicBezTo>
                    <a:pt x="1" y="8539"/>
                    <a:pt x="127" y="10555"/>
                    <a:pt x="725" y="11531"/>
                  </a:cubicBezTo>
                  <a:cubicBezTo>
                    <a:pt x="914" y="11878"/>
                    <a:pt x="1166" y="12036"/>
                    <a:pt x="1450" y="12036"/>
                  </a:cubicBezTo>
                  <a:cubicBezTo>
                    <a:pt x="1702" y="12036"/>
                    <a:pt x="1954" y="11878"/>
                    <a:pt x="2143" y="11531"/>
                  </a:cubicBezTo>
                  <a:cubicBezTo>
                    <a:pt x="2710" y="10586"/>
                    <a:pt x="2868" y="8570"/>
                    <a:pt x="2868" y="7436"/>
                  </a:cubicBezTo>
                  <a:cubicBezTo>
                    <a:pt x="2836" y="6239"/>
                    <a:pt x="2742" y="4254"/>
                    <a:pt x="2174" y="3309"/>
                  </a:cubicBezTo>
                  <a:cubicBezTo>
                    <a:pt x="2458" y="3151"/>
                    <a:pt x="2710" y="2868"/>
                    <a:pt x="2773" y="2553"/>
                  </a:cubicBezTo>
                  <a:cubicBezTo>
                    <a:pt x="2899" y="2238"/>
                    <a:pt x="2805" y="1923"/>
                    <a:pt x="2616" y="1670"/>
                  </a:cubicBezTo>
                  <a:cubicBezTo>
                    <a:pt x="2426" y="1450"/>
                    <a:pt x="2300" y="1135"/>
                    <a:pt x="2773" y="536"/>
                  </a:cubicBezTo>
                  <a:cubicBezTo>
                    <a:pt x="2836" y="410"/>
                    <a:pt x="2899" y="316"/>
                    <a:pt x="2805" y="190"/>
                  </a:cubicBezTo>
                  <a:cubicBezTo>
                    <a:pt x="2773" y="64"/>
                    <a:pt x="261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CE9B48DB-C539-6EEA-2763-9A7E04BBB7B4}"/>
              </a:ext>
            </a:extLst>
          </p:cNvPr>
          <p:cNvGrpSpPr/>
          <p:nvPr/>
        </p:nvGrpSpPr>
        <p:grpSpPr>
          <a:xfrm>
            <a:off x="613346" y="609091"/>
            <a:ext cx="7967844" cy="2188847"/>
            <a:chOff x="613346" y="609091"/>
            <a:chExt cx="7967844" cy="2188847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FF0C48EC-B252-E394-7CA5-22C0453CD3B4}"/>
                </a:ext>
              </a:extLst>
            </p:cNvPr>
            <p:cNvSpPr/>
            <p:nvPr/>
          </p:nvSpPr>
          <p:spPr>
            <a:xfrm>
              <a:off x="8341922" y="2716849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846BD4EB-71CC-4F18-F317-76D69425B812}"/>
                </a:ext>
              </a:extLst>
            </p:cNvPr>
            <p:cNvSpPr/>
            <p:nvPr/>
          </p:nvSpPr>
          <p:spPr>
            <a:xfrm>
              <a:off x="962025" y="1055259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3913437F-6939-3F60-EF88-8B43CB2DBB53}"/>
                </a:ext>
              </a:extLst>
            </p:cNvPr>
            <p:cNvSpPr/>
            <p:nvPr/>
          </p:nvSpPr>
          <p:spPr>
            <a:xfrm>
              <a:off x="613346" y="1655189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E6BF8A05-22A9-D8CB-43B7-501EA721F248}"/>
                </a:ext>
              </a:extLst>
            </p:cNvPr>
            <p:cNvSpPr/>
            <p:nvPr/>
          </p:nvSpPr>
          <p:spPr>
            <a:xfrm>
              <a:off x="8470636" y="2091234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B7014465-63A5-E693-2E47-469AA828E83F}"/>
                </a:ext>
              </a:extLst>
            </p:cNvPr>
            <p:cNvSpPr/>
            <p:nvPr/>
          </p:nvSpPr>
          <p:spPr>
            <a:xfrm>
              <a:off x="7429500" y="60909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46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6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1" dur="500"/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6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1" dur="500"/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6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41" dur="500"/>
                                            <p:tgtEl>
                                              <p:spTgt spid="4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 build="p"/>
          <p:bldP spid="41" grpId="0" build="p"/>
          <p:bldP spid="43" grpId="0" build="p"/>
          <p:bldP spid="1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6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1" dur="500"/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6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1" dur="500"/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6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41" dur="500"/>
                                            <p:tgtEl>
                                              <p:spTgt spid="4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 build="p"/>
          <p:bldP spid="41" grpId="0" build="p"/>
          <p:bldP spid="43" grpId="0" build="p"/>
          <p:bldP spid="125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F2C40DD3-0FB4-7083-371E-27079241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78444BCE-AC51-0EBF-1E27-A44A5DE82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71449" y="-68580"/>
            <a:ext cx="3283602" cy="1702336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EACE198-8088-997F-FD46-02F8E53370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5CD2A73-C90A-A1B8-BED4-05152A6915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9193" y="2122259"/>
            <a:ext cx="5888344" cy="2325085"/>
          </a:xfrm>
        </p:spPr>
        <p:txBody>
          <a:bodyPr/>
          <a:lstStyle/>
          <a:p>
            <a:r>
              <a:rPr lang="en-US" b="1" dirty="0"/>
              <a:t>Progress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414599" y="1377440"/>
            <a:ext cx="3110054" cy="615714"/>
          </a:xfrm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 dirty="0"/>
              <a:t>04</a:t>
            </a:r>
          </a:p>
        </p:txBody>
      </p:sp>
      <p:pic>
        <p:nvPicPr>
          <p:cNvPr id="15" name="Imagen 14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41E0F4B5-83D5-81F9-D16E-BFEC6113F8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7969043">
            <a:off x="-789033" y="3688811"/>
            <a:ext cx="2477967" cy="1102610"/>
          </a:xfrm>
          <a:prstGeom prst="rect">
            <a:avLst/>
          </a:prstGeom>
        </p:spPr>
      </p:pic>
      <p:pic>
        <p:nvPicPr>
          <p:cNvPr id="17" name="Imagen 16" descr="Círculo&#10;&#10;Descripción generada automáticamente">
            <a:extLst>
              <a:ext uri="{FF2B5EF4-FFF2-40B4-BE49-F238E27FC236}">
                <a16:creationId xmlns:a16="http://schemas.microsoft.com/office/drawing/2014/main" id="{80D10D1F-A34B-F59E-0925-BDA9E197E1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341488" y="1076751"/>
            <a:ext cx="801545" cy="799242"/>
          </a:xfrm>
          <a:prstGeom prst="rect">
            <a:avLst/>
          </a:prstGeom>
        </p:spPr>
      </p:pic>
      <p:pic>
        <p:nvPicPr>
          <p:cNvPr id="19" name="Imagen 18" descr="Imagen que contiene Forma&#10;&#10;Descripción generada automáticamente">
            <a:extLst>
              <a:ext uri="{FF2B5EF4-FFF2-40B4-BE49-F238E27FC236}">
                <a16:creationId xmlns:a16="http://schemas.microsoft.com/office/drawing/2014/main" id="{C7F49B56-7AD9-FD06-4831-7F0F265D5FD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382585" y="-1151886"/>
            <a:ext cx="2300037" cy="2285787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F95500FF-5F15-A707-A8B0-D6BB4B4CF0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pic>
        <p:nvPicPr>
          <p:cNvPr id="21" name="Imagen 20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5BEF0C80-96ED-ACA3-1509-73CBAD54B15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980564" y="3614794"/>
            <a:ext cx="471505" cy="451627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168F1AF-FF19-5CE0-ACFA-FC1FAEC94904}"/>
              </a:ext>
            </a:extLst>
          </p:cNvPr>
          <p:cNvGrpSpPr/>
          <p:nvPr/>
        </p:nvGrpSpPr>
        <p:grpSpPr>
          <a:xfrm>
            <a:off x="479578" y="1325239"/>
            <a:ext cx="7725988" cy="3135952"/>
            <a:chOff x="353635" y="1274118"/>
            <a:chExt cx="7977874" cy="323819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3A0A0C-768A-103F-9788-31DBF077BFF4}"/>
                </a:ext>
              </a:extLst>
            </p:cNvPr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8D7E544-DC0C-C77B-8580-CAE9813CF86B}"/>
                </a:ext>
              </a:extLst>
            </p:cNvPr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060FA3F-4E9E-249A-5455-536C4A71EDFC}"/>
                </a:ext>
              </a:extLst>
            </p:cNvPr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443307E2-2F1E-6FD3-F1B1-9D1DD0C21CD9}"/>
                </a:ext>
              </a:extLst>
            </p:cNvPr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422F606-6846-2810-C0AA-DCDE5A4FC325}"/>
                </a:ext>
              </a:extLst>
            </p:cNvPr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567F1F1-DB0D-5FC5-18D4-19A9916A379B}"/>
                </a:ext>
              </a:extLst>
            </p:cNvPr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5FB70843-6506-4AD3-0AEC-754F6F42C3DF}"/>
                </a:ext>
              </a:extLst>
            </p:cNvPr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5FF43F78-8087-7207-A9F4-F0530FFFBDF6}"/>
                </a:ext>
              </a:extLst>
            </p:cNvPr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34D7C7C-0EA5-1847-6DEC-93E82047218F}"/>
                </a:ext>
              </a:extLst>
            </p:cNvPr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285439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>
            <a:extLst>
              <a:ext uri="{FF2B5EF4-FFF2-40B4-BE49-F238E27FC236}">
                <a16:creationId xmlns:a16="http://schemas.microsoft.com/office/drawing/2014/main" id="{3315CD74-2219-08C0-8768-48B03D7A3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9092" y="899957"/>
            <a:ext cx="4961176" cy="1158014"/>
          </a:xfrm>
        </p:spPr>
        <p:txBody>
          <a:bodyPr/>
          <a:lstStyle/>
          <a:p>
            <a:r>
              <a:rPr lang="en-US" dirty="0"/>
              <a:t>App Name &amp; Tagline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25ECED98-141F-613D-8D18-1587082F9D30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1487881" y="3233216"/>
            <a:ext cx="2690611" cy="859759"/>
          </a:xfrm>
        </p:spPr>
        <p:txBody>
          <a:bodyPr>
            <a:noAutofit/>
          </a:bodyPr>
          <a:lstStyle/>
          <a:p>
            <a:r>
              <a:rPr lang="en-US" dirty="0" err="1"/>
              <a:t>Discussify</a:t>
            </a:r>
            <a:r>
              <a:rPr lang="en-US" dirty="0"/>
              <a:t> is a blend of two words: "discuss" and "amplify". </a:t>
            </a:r>
            <a:br>
              <a:rPr lang="en-US" dirty="0"/>
            </a:br>
            <a:r>
              <a:rPr lang="en-US" dirty="0"/>
              <a:t>It encapsulates the essence of the platform, which is to facilitate discussions and amplify voices within communities.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86FA0E51-15A2-6FF9-AE26-2C592C1199E4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421064" y="2754020"/>
            <a:ext cx="2690611" cy="392481"/>
          </a:xfrm>
        </p:spPr>
        <p:txBody>
          <a:bodyPr/>
          <a:lstStyle/>
          <a:p>
            <a:r>
              <a:rPr lang="en-US" dirty="0" err="1"/>
              <a:t>Discussify</a:t>
            </a:r>
            <a:endParaRPr lang="en-US" dirty="0"/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0A01D9B6-5CA9-7350-76F7-3A389706A299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4502186" y="3107573"/>
            <a:ext cx="3460604" cy="859759"/>
          </a:xfrm>
        </p:spPr>
        <p:txBody>
          <a:bodyPr>
            <a:noAutofit/>
          </a:bodyPr>
          <a:lstStyle/>
          <a:p>
            <a:r>
              <a:rPr lang="en-US" dirty="0"/>
              <a:t>"Where Ideas Flourish": </a:t>
            </a:r>
            <a:br>
              <a:rPr lang="en-US" dirty="0"/>
            </a:br>
            <a:r>
              <a:rPr lang="en-US" dirty="0"/>
              <a:t>This means </a:t>
            </a:r>
            <a:r>
              <a:rPr lang="en-US" dirty="0" err="1"/>
              <a:t>Discussify</a:t>
            </a:r>
            <a:r>
              <a:rPr lang="en-US" dirty="0"/>
              <a:t> is a place where ideas can grow and develop freely.</a:t>
            </a:r>
          </a:p>
          <a:p>
            <a:r>
              <a:rPr lang="en-US" dirty="0"/>
              <a:t>"And Communities Thrive": </a:t>
            </a:r>
            <a:br>
              <a:rPr lang="en-US" dirty="0"/>
            </a:br>
            <a:r>
              <a:rPr lang="en-US" dirty="0"/>
              <a:t>It suggests that </a:t>
            </a:r>
            <a:r>
              <a:rPr lang="en-US" dirty="0" err="1"/>
              <a:t>Discussify</a:t>
            </a:r>
            <a:r>
              <a:rPr lang="en-US" dirty="0"/>
              <a:t> is also about building strong communities where people come together, engage, and support each other.</a:t>
            </a:r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A4B0A28F-D0BB-8135-4FD3-11223496FF12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178492" y="2527162"/>
            <a:ext cx="3926391" cy="392481"/>
          </a:xfrm>
        </p:spPr>
        <p:txBody>
          <a:bodyPr/>
          <a:lstStyle/>
          <a:p>
            <a:r>
              <a:rPr lang="en-IN" sz="1600" dirty="0"/>
              <a:t>“ Where Ideas Flourish And Communities Thrive! ”</a:t>
            </a:r>
            <a:endParaRPr lang="en-US" sz="1600" dirty="0"/>
          </a:p>
        </p:txBody>
      </p:sp>
      <p:grpSp>
        <p:nvGrpSpPr>
          <p:cNvPr id="29" name="Google Shape;9069;p18">
            <a:extLst>
              <a:ext uri="{FF2B5EF4-FFF2-40B4-BE49-F238E27FC236}">
                <a16:creationId xmlns:a16="http://schemas.microsoft.com/office/drawing/2014/main" id="{3D6D0A43-8367-0D96-3CB8-1D8334B833B8}"/>
              </a:ext>
            </a:extLst>
          </p:cNvPr>
          <p:cNvGrpSpPr/>
          <p:nvPr/>
        </p:nvGrpSpPr>
        <p:grpSpPr>
          <a:xfrm>
            <a:off x="5985412" y="1949559"/>
            <a:ext cx="495436" cy="496719"/>
            <a:chOff x="-50523475" y="2316000"/>
            <a:chExt cx="299325" cy="300100"/>
          </a:xfrm>
          <a:solidFill>
            <a:schemeClr val="tx2"/>
          </a:solidFill>
        </p:grpSpPr>
        <p:sp>
          <p:nvSpPr>
            <p:cNvPr id="30" name="Google Shape;9070;p18">
              <a:extLst>
                <a:ext uri="{FF2B5EF4-FFF2-40B4-BE49-F238E27FC236}">
                  <a16:creationId xmlns:a16="http://schemas.microsoft.com/office/drawing/2014/main" id="{AC271448-0377-F05E-411E-F90F0964E26A}"/>
                </a:ext>
              </a:extLst>
            </p:cNvPr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9071;p18">
              <a:extLst>
                <a:ext uri="{FF2B5EF4-FFF2-40B4-BE49-F238E27FC236}">
                  <a16:creationId xmlns:a16="http://schemas.microsoft.com/office/drawing/2014/main" id="{C7AD127A-02E8-2F69-AB4F-BFD2663762B5}"/>
                </a:ext>
              </a:extLst>
            </p:cNvPr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9206;p18">
            <a:extLst>
              <a:ext uri="{FF2B5EF4-FFF2-40B4-BE49-F238E27FC236}">
                <a16:creationId xmlns:a16="http://schemas.microsoft.com/office/drawing/2014/main" id="{66C36A2E-7845-2438-A4B5-1D496F273E23}"/>
              </a:ext>
            </a:extLst>
          </p:cNvPr>
          <p:cNvGrpSpPr/>
          <p:nvPr/>
        </p:nvGrpSpPr>
        <p:grpSpPr>
          <a:xfrm>
            <a:off x="2517375" y="1955329"/>
            <a:ext cx="496713" cy="493543"/>
            <a:chOff x="-45665400" y="2703250"/>
            <a:chExt cx="301500" cy="299575"/>
          </a:xfrm>
          <a:solidFill>
            <a:schemeClr val="tx2"/>
          </a:solidFill>
        </p:grpSpPr>
        <p:sp>
          <p:nvSpPr>
            <p:cNvPr id="167" name="Google Shape;9207;p18">
              <a:extLst>
                <a:ext uri="{FF2B5EF4-FFF2-40B4-BE49-F238E27FC236}">
                  <a16:creationId xmlns:a16="http://schemas.microsoft.com/office/drawing/2014/main" id="{826DACC5-CD4A-8F07-6A8D-12D879F9F9DD}"/>
                </a:ext>
              </a:extLst>
            </p:cNvPr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Google Shape;9208;p18">
              <a:extLst>
                <a:ext uri="{FF2B5EF4-FFF2-40B4-BE49-F238E27FC236}">
                  <a16:creationId xmlns:a16="http://schemas.microsoft.com/office/drawing/2014/main" id="{95DAE1E3-5C07-5AC9-41FE-9499DBB4F78B}"/>
                </a:ext>
              </a:extLst>
            </p:cNvPr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Google Shape;9209;p18">
              <a:extLst>
                <a:ext uri="{FF2B5EF4-FFF2-40B4-BE49-F238E27FC236}">
                  <a16:creationId xmlns:a16="http://schemas.microsoft.com/office/drawing/2014/main" id="{95AC7E95-5D1E-5190-32C2-B4A54EE7FB3E}"/>
                </a:ext>
              </a:extLst>
            </p:cNvPr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9210;p18">
              <a:extLst>
                <a:ext uri="{FF2B5EF4-FFF2-40B4-BE49-F238E27FC236}">
                  <a16:creationId xmlns:a16="http://schemas.microsoft.com/office/drawing/2014/main" id="{916510C4-1B39-FBF5-324B-B414477FE8E1}"/>
                </a:ext>
              </a:extLst>
            </p:cNvPr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D767C03-3969-A179-2EE3-C2D14051B62F}"/>
              </a:ext>
            </a:extLst>
          </p:cNvPr>
          <p:cNvGrpSpPr/>
          <p:nvPr/>
        </p:nvGrpSpPr>
        <p:grpSpPr>
          <a:xfrm>
            <a:off x="725437" y="1806671"/>
            <a:ext cx="7694664" cy="2921132"/>
            <a:chOff x="725437" y="1806671"/>
            <a:chExt cx="7694664" cy="292113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CAAD1CC-BED9-14D0-F607-A6AC885AEF60}"/>
                </a:ext>
              </a:extLst>
            </p:cNvPr>
            <p:cNvGrpSpPr/>
            <p:nvPr/>
          </p:nvGrpSpPr>
          <p:grpSpPr>
            <a:xfrm>
              <a:off x="725437" y="2345429"/>
              <a:ext cx="7694664" cy="2382374"/>
              <a:chOff x="674901" y="2329782"/>
              <a:chExt cx="7795735" cy="241366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A91E2251-72C7-4597-D489-B561C99D554C}"/>
                  </a:ext>
                </a:extLst>
              </p:cNvPr>
              <p:cNvSpPr/>
              <p:nvPr/>
            </p:nvSpPr>
            <p:spPr>
              <a:xfrm>
                <a:off x="8030042" y="2873471"/>
                <a:ext cx="81089" cy="8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EAE9297D-3E59-8A47-88B0-1D4D892459B1}"/>
                  </a:ext>
                </a:extLst>
              </p:cNvPr>
              <p:cNvSpPr/>
              <p:nvPr/>
            </p:nvSpPr>
            <p:spPr>
              <a:xfrm>
                <a:off x="674901" y="232978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33457C05-DF99-0A7E-306E-E9E3F553F850}"/>
                  </a:ext>
                </a:extLst>
              </p:cNvPr>
              <p:cNvSpPr/>
              <p:nvPr/>
            </p:nvSpPr>
            <p:spPr>
              <a:xfrm>
                <a:off x="8305377" y="2574843"/>
                <a:ext cx="110554" cy="1105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B5C3E30-2E75-6B77-D4AC-DF361B652A6C}"/>
                  </a:ext>
                </a:extLst>
              </p:cNvPr>
              <p:cNvSpPr/>
              <p:nvPr/>
            </p:nvSpPr>
            <p:spPr>
              <a:xfrm>
                <a:off x="8318236" y="4591050"/>
                <a:ext cx="152400" cy="15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E3B5AA4-3DCB-BAF0-B0FC-F965CEB89E3F}"/>
                </a:ext>
              </a:extLst>
            </p:cNvPr>
            <p:cNvSpPr/>
            <p:nvPr/>
          </p:nvSpPr>
          <p:spPr>
            <a:xfrm>
              <a:off x="1676867" y="1806671"/>
              <a:ext cx="81089" cy="810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16823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2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2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2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2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22" grpId="0" build="p"/>
          <p:bldP spid="23" grpId="0" build="p"/>
          <p:bldP spid="24" grpId="0" build="p"/>
          <p:bldP spid="25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2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2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2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2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22" grpId="0" build="p"/>
          <p:bldP spid="23" grpId="0" build="p"/>
          <p:bldP spid="24" grpId="0" build="p"/>
          <p:bldP spid="25" grpId="0" build="p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2D767C03-3969-A179-2EE3-C2D14051B62F}"/>
              </a:ext>
            </a:extLst>
          </p:cNvPr>
          <p:cNvGrpSpPr/>
          <p:nvPr/>
        </p:nvGrpSpPr>
        <p:grpSpPr>
          <a:xfrm>
            <a:off x="725437" y="1806671"/>
            <a:ext cx="7694664" cy="2921132"/>
            <a:chOff x="725437" y="1806671"/>
            <a:chExt cx="7694664" cy="292113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CAAD1CC-BED9-14D0-F607-A6AC885AEF60}"/>
                </a:ext>
              </a:extLst>
            </p:cNvPr>
            <p:cNvGrpSpPr/>
            <p:nvPr/>
          </p:nvGrpSpPr>
          <p:grpSpPr>
            <a:xfrm>
              <a:off x="725437" y="2345429"/>
              <a:ext cx="7694664" cy="2382374"/>
              <a:chOff x="674901" y="2329782"/>
              <a:chExt cx="7795735" cy="241366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A91E2251-72C7-4597-D489-B561C99D554C}"/>
                  </a:ext>
                </a:extLst>
              </p:cNvPr>
              <p:cNvSpPr/>
              <p:nvPr/>
            </p:nvSpPr>
            <p:spPr>
              <a:xfrm>
                <a:off x="8030042" y="2873471"/>
                <a:ext cx="81089" cy="8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EAE9297D-3E59-8A47-88B0-1D4D892459B1}"/>
                  </a:ext>
                </a:extLst>
              </p:cNvPr>
              <p:cNvSpPr/>
              <p:nvPr/>
            </p:nvSpPr>
            <p:spPr>
              <a:xfrm>
                <a:off x="674901" y="232978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33457C05-DF99-0A7E-306E-E9E3F553F850}"/>
                  </a:ext>
                </a:extLst>
              </p:cNvPr>
              <p:cNvSpPr/>
              <p:nvPr/>
            </p:nvSpPr>
            <p:spPr>
              <a:xfrm>
                <a:off x="8305377" y="2574843"/>
                <a:ext cx="110554" cy="1105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B5C3E30-2E75-6B77-D4AC-DF361B652A6C}"/>
                  </a:ext>
                </a:extLst>
              </p:cNvPr>
              <p:cNvSpPr/>
              <p:nvPr/>
            </p:nvSpPr>
            <p:spPr>
              <a:xfrm>
                <a:off x="8318236" y="4591050"/>
                <a:ext cx="152400" cy="15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E3B5AA4-3DCB-BAF0-B0FC-F965CEB89E3F}"/>
                </a:ext>
              </a:extLst>
            </p:cNvPr>
            <p:cNvSpPr/>
            <p:nvPr/>
          </p:nvSpPr>
          <p:spPr>
            <a:xfrm>
              <a:off x="1676867" y="1806671"/>
              <a:ext cx="81089" cy="810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86DB64C-FC23-1DC0-4442-573246C89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623" y="1099736"/>
            <a:ext cx="2027015" cy="3919613"/>
          </a:xfrm>
          <a:prstGeom prst="rect">
            <a:avLst/>
          </a:prstGeom>
        </p:spPr>
      </p:pic>
      <p:sp>
        <p:nvSpPr>
          <p:cNvPr id="8" name="Título 20">
            <a:extLst>
              <a:ext uri="{FF2B5EF4-FFF2-40B4-BE49-F238E27FC236}">
                <a16:creationId xmlns:a16="http://schemas.microsoft.com/office/drawing/2014/main" id="{BC97467C-DB21-44B3-ACFB-0EE37920D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867" y="367806"/>
            <a:ext cx="4961176" cy="1158014"/>
          </a:xfrm>
        </p:spPr>
        <p:txBody>
          <a:bodyPr/>
          <a:lstStyle/>
          <a:p>
            <a:r>
              <a:rPr lang="en-US" dirty="0"/>
              <a:t>Prototype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B7B242-2A84-A138-557A-69EE32DFF5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9"/>
          <a:stretch/>
        </p:blipFill>
        <p:spPr>
          <a:xfrm>
            <a:off x="4157454" y="1101986"/>
            <a:ext cx="2093443" cy="40032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E38A53-4E69-288F-8126-0F2CDFF89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043" y="1096039"/>
            <a:ext cx="2136856" cy="400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8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Círculo&#10;&#10;Descripción generada automáticamente">
            <a:extLst>
              <a:ext uri="{FF2B5EF4-FFF2-40B4-BE49-F238E27FC236}">
                <a16:creationId xmlns:a16="http://schemas.microsoft.com/office/drawing/2014/main" id="{4504FCEB-82EC-4DA1-2705-C4CDEF1E9A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4644514" y="1170264"/>
            <a:ext cx="1000982" cy="99810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8EA0A7F-FA2B-45AD-B026-F97D6DBDC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899" y="800979"/>
            <a:ext cx="3429887" cy="1072792"/>
          </a:xfrm>
        </p:spPr>
        <p:txBody>
          <a:bodyPr/>
          <a:lstStyle/>
          <a:p>
            <a:r>
              <a:rPr lang="en-US" dirty="0"/>
              <a:t>Logo</a:t>
            </a:r>
          </a:p>
        </p:txBody>
      </p:sp>
      <p:pic>
        <p:nvPicPr>
          <p:cNvPr id="16" name="Marcador de posición de imagen 15" descr="Una persona sosteniendo una laptop&#10;&#10;Descripción generada automáticamente con confianza media">
            <a:extLst>
              <a:ext uri="{FF2B5EF4-FFF2-40B4-BE49-F238E27FC236}">
                <a16:creationId xmlns:a16="http://schemas.microsoft.com/office/drawing/2014/main" id="{067E1570-7205-3C7D-7754-EA24270612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9" t="7590" r="34636" b="9817"/>
          <a:stretch/>
        </p:blipFill>
        <p:spPr>
          <a:xfrm rot="185466">
            <a:off x="5181490" y="680791"/>
            <a:ext cx="3001482" cy="3759733"/>
          </a:xfrm>
        </p:spPr>
      </p:pic>
      <p:pic>
        <p:nvPicPr>
          <p:cNvPr id="27" name="Imagen 2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FC7534B-DD40-FFA5-FB6A-EE8A328D9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" t="12604" r="39166" b="4333"/>
          <a:stretch/>
        </p:blipFill>
        <p:spPr>
          <a:xfrm rot="10800000" flipH="1" flipV="1">
            <a:off x="6192370" y="2857500"/>
            <a:ext cx="3155181" cy="2491740"/>
          </a:xfrm>
          <a:prstGeom prst="rect">
            <a:avLst/>
          </a:prstGeom>
          <a:effectLst/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DE4F8AE2-82D7-5DB4-F23C-6C2A4B3283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" t="45269" r="72962" b="24553"/>
          <a:stretch/>
        </p:blipFill>
        <p:spPr>
          <a:xfrm rot="10800000" flipH="1" flipV="1">
            <a:off x="7637929" y="4091940"/>
            <a:ext cx="1686410" cy="1131570"/>
          </a:xfrm>
          <a:prstGeom prst="rect">
            <a:avLst/>
          </a:prstGeom>
        </p:spPr>
      </p:pic>
      <p:pic>
        <p:nvPicPr>
          <p:cNvPr id="33" name="Imagen 3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C021B233-F4BA-23C2-0F52-2F27ED898C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4487076" y="2259009"/>
            <a:ext cx="393191" cy="376615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A8CE7A7B-8A6E-58E6-A606-30BEAE3B6751}"/>
              </a:ext>
            </a:extLst>
          </p:cNvPr>
          <p:cNvGrpSpPr/>
          <p:nvPr/>
        </p:nvGrpSpPr>
        <p:grpSpPr>
          <a:xfrm>
            <a:off x="3937635" y="602601"/>
            <a:ext cx="736494" cy="3977290"/>
            <a:chOff x="3927211" y="546311"/>
            <a:chExt cx="757341" cy="408987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B74F9DDE-37B1-D3E1-A753-3874C61C20D0}"/>
                </a:ext>
              </a:extLst>
            </p:cNvPr>
            <p:cNvSpPr/>
            <p:nvPr/>
          </p:nvSpPr>
          <p:spPr>
            <a:xfrm>
              <a:off x="4532152" y="3844715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7850E486-F680-6EC3-37F9-F6511B9994A7}"/>
                </a:ext>
              </a:extLst>
            </p:cNvPr>
            <p:cNvSpPr/>
            <p:nvPr/>
          </p:nvSpPr>
          <p:spPr>
            <a:xfrm>
              <a:off x="4236647" y="455509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762A5F53-0977-5339-3FED-5A75AE5C9568}"/>
                </a:ext>
              </a:extLst>
            </p:cNvPr>
            <p:cNvSpPr/>
            <p:nvPr/>
          </p:nvSpPr>
          <p:spPr>
            <a:xfrm>
              <a:off x="3927211" y="546311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65903D7-79B6-0913-EF2F-8C7AA6F80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44" y="1873771"/>
            <a:ext cx="2934999" cy="2934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3284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6 0.00123 L 0.01337 0.03056 " pathEditMode="relative" rAng="0" ptsTypes="AA" p14:bounceEnd="5091">
                                          <p:cBhvr>
                                            <p:cTn id="6" dur="3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8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6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18" dur="6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6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80000">
                                          <p:cBhvr>
                                            <p:cTn id="23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5 " pathEditMode="relative" rAng="0" ptsTypes="AA">
                                          <p:cBhvr>
                                            <p:cTn id="25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6 0.00123 L 0.01337 0.03056 " pathEditMode="relative" rAng="0" ptsTypes="AA">
                                          <p:cBhvr>
                                            <p:cTn id="6" dur="3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8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6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6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6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80000">
                                          <p:cBhvr>
                                            <p:cTn id="26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5 " pathEditMode="relative" rAng="0" ptsTypes="AA">
                                          <p:cBhvr>
                                            <p:cTn id="28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5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81C6847E-1503-9FCC-E35C-6C0EE71989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41356" r="63618" b="23902"/>
          <a:stretch/>
        </p:blipFill>
        <p:spPr>
          <a:xfrm>
            <a:off x="6060294" y="3462474"/>
            <a:ext cx="3090067" cy="1710466"/>
          </a:xfrm>
          <a:prstGeom prst="rect">
            <a:avLst/>
          </a:prstGeom>
        </p:spPr>
      </p:pic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078D839A-1B28-F791-051F-F831490AB2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9214" b="24553"/>
          <a:stretch/>
        </p:blipFill>
        <p:spPr>
          <a:xfrm>
            <a:off x="8173817" y="3587567"/>
            <a:ext cx="1097627" cy="1624738"/>
          </a:xfrm>
          <a:prstGeom prst="rect">
            <a:avLst/>
          </a:prstGeom>
        </p:spPr>
      </p:pic>
      <p:pic>
        <p:nvPicPr>
          <p:cNvPr id="19" name="Imagen 18" descr="Forma&#10;&#10;Descripción generada automáticamente">
            <a:extLst>
              <a:ext uri="{FF2B5EF4-FFF2-40B4-BE49-F238E27FC236}">
                <a16:creationId xmlns:a16="http://schemas.microsoft.com/office/drawing/2014/main" id="{723822C8-EECA-78BA-D771-B0FD943A66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8525567" y="471723"/>
            <a:ext cx="1097627" cy="544726"/>
          </a:xfrm>
          <a:prstGeom prst="rect">
            <a:avLst/>
          </a:prstGeom>
        </p:spPr>
      </p:pic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53F345B9-F623-A92C-6747-A037842FC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-155" b="12346"/>
          <a:stretch/>
        </p:blipFill>
        <p:spPr>
          <a:xfrm flipH="1">
            <a:off x="-1725930" y="3705859"/>
            <a:ext cx="2475708" cy="113496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DDB381-A964-40D1-8EC8-73CF6F580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Report</a:t>
            </a:r>
          </a:p>
        </p:txBody>
      </p:sp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5652A8D7-83BB-80A7-43E4-A0C7DCA946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20" t="16723" r="2755" b="30026"/>
          <a:stretch/>
        </p:blipFill>
        <p:spPr>
          <a:xfrm flipV="1">
            <a:off x="-148590" y="-112015"/>
            <a:ext cx="2041046" cy="2120923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68333206-9B7A-873C-414B-717B77220F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9" t="24065" r="2121" b="32423"/>
          <a:stretch/>
        </p:blipFill>
        <p:spPr>
          <a:xfrm flipV="1">
            <a:off x="-148590" y="-112015"/>
            <a:ext cx="1157797" cy="914117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9C92321B-347D-9D54-7A23-855CE028B667}"/>
              </a:ext>
            </a:extLst>
          </p:cNvPr>
          <p:cNvGrpSpPr/>
          <p:nvPr/>
        </p:nvGrpSpPr>
        <p:grpSpPr>
          <a:xfrm>
            <a:off x="536104" y="1189049"/>
            <a:ext cx="8072236" cy="2016370"/>
            <a:chOff x="399330" y="1154884"/>
            <a:chExt cx="8345784" cy="2084700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0281E6D3-9878-CDE0-2EA7-E9AA0A6DDC5F}"/>
                </a:ext>
              </a:extLst>
            </p:cNvPr>
            <p:cNvSpPr/>
            <p:nvPr/>
          </p:nvSpPr>
          <p:spPr>
            <a:xfrm>
              <a:off x="8659536" y="3154006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B4305EAA-B379-C1C9-72F4-E3E185B3018E}"/>
                </a:ext>
              </a:extLst>
            </p:cNvPr>
            <p:cNvSpPr/>
            <p:nvPr/>
          </p:nvSpPr>
          <p:spPr>
            <a:xfrm>
              <a:off x="399330" y="2309796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EAB297A0-DBFF-920F-D374-3454C13D5300}"/>
                </a:ext>
              </a:extLst>
            </p:cNvPr>
            <p:cNvSpPr/>
            <p:nvPr/>
          </p:nvSpPr>
          <p:spPr>
            <a:xfrm>
              <a:off x="676363" y="174820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E7D210F7-B21B-A46A-406B-A43CA27CAAF8}"/>
                </a:ext>
              </a:extLst>
            </p:cNvPr>
            <p:cNvSpPr/>
            <p:nvPr/>
          </p:nvSpPr>
          <p:spPr>
            <a:xfrm>
              <a:off x="8343900" y="1558065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77DFE3A-150A-29C1-197F-EA111E9233B3}"/>
                </a:ext>
              </a:extLst>
            </p:cNvPr>
            <p:cNvSpPr/>
            <p:nvPr/>
          </p:nvSpPr>
          <p:spPr>
            <a:xfrm>
              <a:off x="8053339" y="1154884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" name="Google Shape;522;p51">
            <a:extLst>
              <a:ext uri="{FF2B5EF4-FFF2-40B4-BE49-F238E27FC236}">
                <a16:creationId xmlns:a16="http://schemas.microsoft.com/office/drawing/2014/main" id="{EF430E58-C959-41F9-9473-8BA55164A9A9}"/>
              </a:ext>
            </a:extLst>
          </p:cNvPr>
          <p:cNvSpPr txBox="1"/>
          <p:nvPr/>
        </p:nvSpPr>
        <p:spPr>
          <a:xfrm>
            <a:off x="1039564" y="3841708"/>
            <a:ext cx="4059375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Manrope Medium" pitchFamily="2" charset="0"/>
              <a:ea typeface="Anaheim"/>
              <a:cs typeface="Anaheim"/>
              <a:sym typeface="Anaheim"/>
            </a:endParaRPr>
          </a:p>
        </p:txBody>
      </p:sp>
      <p:sp>
        <p:nvSpPr>
          <p:cNvPr id="25" name="Marcador de texto 39">
            <a:extLst>
              <a:ext uri="{FF2B5EF4-FFF2-40B4-BE49-F238E27FC236}">
                <a16:creationId xmlns:a16="http://schemas.microsoft.com/office/drawing/2014/main" id="{94F1AA68-0883-467B-2B0F-9848BA0FBE87}"/>
              </a:ext>
            </a:extLst>
          </p:cNvPr>
          <p:cNvSpPr txBox="1">
            <a:spLocks/>
          </p:cNvSpPr>
          <p:nvPr/>
        </p:nvSpPr>
        <p:spPr>
          <a:xfrm>
            <a:off x="6344922" y="2201130"/>
            <a:ext cx="1863185" cy="39248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Staatliches" pitchFamily="2" charset="0"/>
              </a:rPr>
              <a:t>Task Finished</a:t>
            </a:r>
          </a:p>
        </p:txBody>
      </p:sp>
      <p:sp>
        <p:nvSpPr>
          <p:cNvPr id="26" name="Marcador de texto 37">
            <a:extLst>
              <a:ext uri="{FF2B5EF4-FFF2-40B4-BE49-F238E27FC236}">
                <a16:creationId xmlns:a16="http://schemas.microsoft.com/office/drawing/2014/main" id="{E4D4D436-0E79-50A6-0C1B-3A782F77F54A}"/>
              </a:ext>
            </a:extLst>
          </p:cNvPr>
          <p:cNvSpPr txBox="1">
            <a:spLocks/>
          </p:cNvSpPr>
          <p:nvPr/>
        </p:nvSpPr>
        <p:spPr>
          <a:xfrm>
            <a:off x="6344922" y="2688885"/>
            <a:ext cx="1863185" cy="51332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00600126-1847-7EB0-6175-E04D5B9CB766}"/>
              </a:ext>
            </a:extLst>
          </p:cNvPr>
          <p:cNvSpPr/>
          <p:nvPr/>
        </p:nvSpPr>
        <p:spPr>
          <a:xfrm>
            <a:off x="5407530" y="2290249"/>
            <a:ext cx="810784" cy="810784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s-ES" sz="2300" dirty="0">
                <a:solidFill>
                  <a:schemeClr val="accent1"/>
                </a:solidFill>
                <a:latin typeface="Staatliches" pitchFamily="2" charset="0"/>
              </a:rPr>
              <a:t>90%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355218F-58D9-F530-8D65-B62AD732C775}"/>
              </a:ext>
            </a:extLst>
          </p:cNvPr>
          <p:cNvSpPr/>
          <p:nvPr/>
        </p:nvSpPr>
        <p:spPr>
          <a:xfrm>
            <a:off x="5407530" y="3493649"/>
            <a:ext cx="810783" cy="810783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s-ES" sz="2300" dirty="0">
                <a:solidFill>
                  <a:schemeClr val="tx1"/>
                </a:solidFill>
                <a:latin typeface="Staatliches" pitchFamily="2" charset="0"/>
              </a:rPr>
              <a:t>10%</a:t>
            </a:r>
          </a:p>
        </p:txBody>
      </p:sp>
      <p:sp>
        <p:nvSpPr>
          <p:cNvPr id="23" name="Marcador de texto 39">
            <a:extLst>
              <a:ext uri="{FF2B5EF4-FFF2-40B4-BE49-F238E27FC236}">
                <a16:creationId xmlns:a16="http://schemas.microsoft.com/office/drawing/2014/main" id="{CBA80262-90EC-203F-3B8F-D45556FB752F}"/>
              </a:ext>
            </a:extLst>
          </p:cNvPr>
          <p:cNvSpPr txBox="1">
            <a:spLocks/>
          </p:cNvSpPr>
          <p:nvPr/>
        </p:nvSpPr>
        <p:spPr>
          <a:xfrm>
            <a:off x="6344922" y="3411286"/>
            <a:ext cx="1863185" cy="39248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Staatliches" pitchFamily="2" charset="0"/>
              </a:rPr>
              <a:t>Task Ongoing </a:t>
            </a:r>
          </a:p>
        </p:txBody>
      </p:sp>
      <p:sp>
        <p:nvSpPr>
          <p:cNvPr id="24" name="Marcador de texto 37">
            <a:extLst>
              <a:ext uri="{FF2B5EF4-FFF2-40B4-BE49-F238E27FC236}">
                <a16:creationId xmlns:a16="http://schemas.microsoft.com/office/drawing/2014/main" id="{C8A03D9E-29FA-8E86-346C-4D4E82E3013E}"/>
              </a:ext>
            </a:extLst>
          </p:cNvPr>
          <p:cNvSpPr txBox="1">
            <a:spLocks/>
          </p:cNvSpPr>
          <p:nvPr/>
        </p:nvSpPr>
        <p:spPr>
          <a:xfrm>
            <a:off x="6344922" y="3899041"/>
            <a:ext cx="1863185" cy="51332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</p:txBody>
      </p:sp>
      <p:graphicFrame>
        <p:nvGraphicFramePr>
          <p:cNvPr id="28" name="Gráfico 27">
            <a:extLst>
              <a:ext uri="{FF2B5EF4-FFF2-40B4-BE49-F238E27FC236}">
                <a16:creationId xmlns:a16="http://schemas.microsoft.com/office/drawing/2014/main" id="{DFD7F1D1-D3F2-DBFA-598A-F39FD45F81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850770"/>
              </p:ext>
            </p:extLst>
          </p:nvPr>
        </p:nvGraphicFramePr>
        <p:xfrm>
          <a:off x="974989" y="2153371"/>
          <a:ext cx="4188524" cy="1779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4141672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8.33333E-7 0.00123 L 0.01337 0.03055 " pathEditMode="relative" rAng="0" ptsTypes="AA" p14:bounceEnd="5091">
                                          <p:cBhvr>
                                            <p:cTn id="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5.55556E-7 0.00123 L 0.01337 0.03055 " pathEditMode="relative" rAng="0" ptsTypes="AA" p14:bounceEnd="5091">
                                          <p:cBhvr>
                                            <p:cTn id="10" dur="3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8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4.69136E-6 L 0.00677 -0.01791 " pathEditMode="relative" rAng="0" ptsTypes="AA">
                                          <p:cBhvr>
                                            <p:cTn id="1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7.40741E-7 L 0.00538 -0.01049 " pathEditMode="relative" rAng="0" ptsTypes="AA">
                                          <p:cBhvr>
                                            <p:cTn id="1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22" dur="6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4.44444E-6 L -0.03489 -4.44444E-6 " pathEditMode="relative" rAng="0" ptsTypes="AA">
                                          <p:cBhvr>
                                            <p:cTn id="24" dur="4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4.44444E-6 L 0.07136 0.00061 " pathEditMode="relative" rAng="0" ptsTypes="AA">
                                          <p:cBhvr>
                                            <p:cTn id="26" dur="7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76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 nodePh="1">
                                      <p:stCondLst>
                                        <p:cond delay="1100"/>
                                      </p:stCondLst>
                                      <p:endCondLst>
                                        <p:cond evt="begin" delay="0">
                                          <p:tn val="3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 nodePh="1">
                                      <p:stCondLst>
                                        <p:cond delay="1300"/>
                                      </p:stCondLst>
                                      <p:endCondLst>
                                        <p:cond evt="begin" delay="0">
                                          <p:tn val="3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 nodePh="1">
                                      <p:stCondLst>
                                        <p:cond delay="4800"/>
                                      </p:stCondLst>
                                      <p:endCondLst>
                                        <p:cond evt="begin" delay="0">
                                          <p:tn val="51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2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25" grpId="0"/>
          <p:bldP spid="26" grpId="0"/>
          <p:bldP spid="29" grpId="0" animBg="1"/>
          <p:bldP spid="30" grpId="0" animBg="1"/>
          <p:bldP spid="23" grpId="0"/>
          <p:bldP spid="24" grpId="0"/>
          <p:bldGraphic spid="28" grpId="0" uiExpand="1">
            <p:bldAsOne/>
          </p:bldGraphic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8.33333E-7 0.00123 L 0.01337 0.03055 " pathEditMode="relative" rAng="0" ptsTypes="AA">
                                          <p:cBhvr>
                                            <p:cTn id="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5.55556E-7 0.00123 L 0.01337 0.03055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8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4.69136E-6 L 0.00677 -0.01791 " pathEditMode="relative" rAng="0" ptsTypes="AA">
                                          <p:cBhvr>
                                            <p:cTn id="1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7.40741E-7 L 0.00538 -0.01049 " pathEditMode="relative" rAng="0" ptsTypes="AA">
                                          <p:cBhvr>
                                            <p:cTn id="1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6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4.44444E-6 L -0.03489 -4.44444E-6 " pathEditMode="relative" rAng="0" ptsTypes="AA">
                                          <p:cBhvr>
                                            <p:cTn id="24" dur="4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4.44444E-6 L 0.07136 0.00061 " pathEditMode="relative" rAng="0" ptsTypes="AA">
                                          <p:cBhvr>
                                            <p:cTn id="26" dur="7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76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 nodePh="1">
                                      <p:stCondLst>
                                        <p:cond delay="1100"/>
                                      </p:stCondLst>
                                      <p:endCondLst>
                                        <p:cond evt="begin" delay="0">
                                          <p:tn val="3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 nodePh="1">
                                      <p:stCondLst>
                                        <p:cond delay="1300"/>
                                      </p:stCondLst>
                                      <p:endCondLst>
                                        <p:cond evt="begin" delay="0">
                                          <p:tn val="3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 nodePh="1">
                                      <p:stCondLst>
                                        <p:cond delay="4800"/>
                                      </p:stCondLst>
                                      <p:endCondLst>
                                        <p:cond evt="begin" delay="0">
                                          <p:tn val="51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2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25" grpId="0"/>
          <p:bldP spid="26" grpId="0"/>
          <p:bldP spid="29" grpId="0" animBg="1"/>
          <p:bldP spid="30" grpId="0" animBg="1"/>
          <p:bldP spid="23" grpId="0"/>
          <p:bldP spid="24" grpId="0"/>
          <p:bldGraphic spid="28" grpId="0" uiExpand="1">
            <p:bldAsOne/>
          </p:bldGraphic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5852D6-A72B-4156-AF23-4EF48A92F5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57C05E-251A-466A-9E8F-A46125157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>
                <a:latin typeface="Staatliches" pitchFamily="2" charset="0"/>
              </a:rPr>
              <a:t>Does anyone have any questions?</a:t>
            </a:r>
          </a:p>
        </p:txBody>
      </p:sp>
      <p:sp>
        <p:nvSpPr>
          <p:cNvPr id="7" name="Google Shape;549;p53">
            <a:extLst>
              <a:ext uri="{FF2B5EF4-FFF2-40B4-BE49-F238E27FC236}">
                <a16:creationId xmlns:a16="http://schemas.microsoft.com/office/drawing/2014/main" id="{CA848B6E-0E45-4285-8030-D7BDE60566D3}"/>
              </a:ext>
            </a:extLst>
          </p:cNvPr>
          <p:cNvSpPr txBox="1"/>
          <p:nvPr/>
        </p:nvSpPr>
        <p:spPr>
          <a:xfrm>
            <a:off x="3072000" y="4406975"/>
            <a:ext cx="3000000" cy="18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200" dirty="0">
              <a:latin typeface="Manrope Medium" pitchFamily="2" charset="0"/>
              <a:ea typeface="Anaheim"/>
              <a:cs typeface="Anaheim"/>
              <a:sym typeface="Anaheim"/>
            </a:endParaRPr>
          </a:p>
        </p:txBody>
      </p:sp>
      <p:pic>
        <p:nvPicPr>
          <p:cNvPr id="38" name="Imagen 37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18A62CD2-0788-808F-CEF6-8D729695A6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6320420">
            <a:off x="-274140" y="3025214"/>
            <a:ext cx="2253663" cy="1002803"/>
          </a:xfrm>
          <a:prstGeom prst="rect">
            <a:avLst/>
          </a:prstGeom>
        </p:spPr>
      </p:pic>
      <p:pic>
        <p:nvPicPr>
          <p:cNvPr id="39" name="Imagen 38" descr="Icono&#10;&#10;Descripción generada automáticamente">
            <a:extLst>
              <a:ext uri="{FF2B5EF4-FFF2-40B4-BE49-F238E27FC236}">
                <a16:creationId xmlns:a16="http://schemas.microsoft.com/office/drawing/2014/main" id="{7E85952E-7D63-2B59-7D43-3FD62EB423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18667738">
            <a:off x="440946" y="3729978"/>
            <a:ext cx="1512334" cy="670067"/>
          </a:xfrm>
          <a:prstGeom prst="rect">
            <a:avLst/>
          </a:prstGeom>
        </p:spPr>
      </p:pic>
      <p:pic>
        <p:nvPicPr>
          <p:cNvPr id="41" name="Imagen 40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FC2DFC9E-C977-A106-7C5D-9039FF40EC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0" t="16723" r="2755" b="16857"/>
          <a:stretch/>
        </p:blipFill>
        <p:spPr>
          <a:xfrm>
            <a:off x="-308610" y="3509744"/>
            <a:ext cx="2603445" cy="1705129"/>
          </a:xfrm>
          <a:prstGeom prst="rect">
            <a:avLst/>
          </a:prstGeom>
        </p:spPr>
      </p:pic>
      <p:pic>
        <p:nvPicPr>
          <p:cNvPr id="42" name="Imagen 41" descr="Icono&#10;&#10;Descripción generada automáticamente">
            <a:extLst>
              <a:ext uri="{FF2B5EF4-FFF2-40B4-BE49-F238E27FC236}">
                <a16:creationId xmlns:a16="http://schemas.microsoft.com/office/drawing/2014/main" id="{68A2F5C5-A623-D26C-4888-0BD2E5D83E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1" t="24065" r="2121" b="25099"/>
          <a:stretch/>
        </p:blipFill>
        <p:spPr>
          <a:xfrm>
            <a:off x="-329784" y="4334469"/>
            <a:ext cx="2061553" cy="1067983"/>
          </a:xfrm>
          <a:prstGeom prst="rect">
            <a:avLst/>
          </a:prstGeom>
        </p:spPr>
      </p:pic>
      <p:pic>
        <p:nvPicPr>
          <p:cNvPr id="48" name="Imagen 47" descr="Forma&#10;&#10;Descripción generada automáticamente">
            <a:extLst>
              <a:ext uri="{FF2B5EF4-FFF2-40B4-BE49-F238E27FC236}">
                <a16:creationId xmlns:a16="http://schemas.microsoft.com/office/drawing/2014/main" id="{DF57C511-9FA9-BD6A-9E9B-48CD0FB9A0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8185692" y="4227212"/>
            <a:ext cx="1097627" cy="544726"/>
          </a:xfrm>
          <a:prstGeom prst="rect">
            <a:avLst/>
          </a:prstGeom>
        </p:spPr>
      </p:pic>
      <p:pic>
        <p:nvPicPr>
          <p:cNvPr id="52" name="Imagen 51" descr="Forma&#10;&#10;Descripción generada automáticamente">
            <a:extLst>
              <a:ext uri="{FF2B5EF4-FFF2-40B4-BE49-F238E27FC236}">
                <a16:creationId xmlns:a16="http://schemas.microsoft.com/office/drawing/2014/main" id="{3A18B6AC-9A4C-A208-03DA-A9F6281613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-1143478" y="498795"/>
            <a:ext cx="2286955" cy="1134961"/>
          </a:xfrm>
          <a:prstGeom prst="rect">
            <a:avLst/>
          </a:prstGeom>
        </p:spPr>
      </p:pic>
      <p:pic>
        <p:nvPicPr>
          <p:cNvPr id="57" name="Imagen 56" descr="Círculo&#10;&#10;Descripción generada automáticamente">
            <a:extLst>
              <a:ext uri="{FF2B5EF4-FFF2-40B4-BE49-F238E27FC236}">
                <a16:creationId xmlns:a16="http://schemas.microsoft.com/office/drawing/2014/main" id="{31E474B0-7570-5370-CBD4-98C23DA1AF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 flipH="1">
            <a:off x="7565813" y="498795"/>
            <a:ext cx="673689" cy="671753"/>
          </a:xfrm>
          <a:prstGeom prst="rect">
            <a:avLst/>
          </a:prstGeom>
        </p:spPr>
      </p:pic>
      <p:sp>
        <p:nvSpPr>
          <p:cNvPr id="58" name="Google Shape;82;p13">
            <a:extLst>
              <a:ext uri="{FF2B5EF4-FFF2-40B4-BE49-F238E27FC236}">
                <a16:creationId xmlns:a16="http://schemas.microsoft.com/office/drawing/2014/main" id="{49E5B9CB-876E-495C-9BC2-F583780E1B5C}"/>
              </a:ext>
            </a:extLst>
          </p:cNvPr>
          <p:cNvSpPr/>
          <p:nvPr/>
        </p:nvSpPr>
        <p:spPr>
          <a:xfrm>
            <a:off x="3532931" y="3387570"/>
            <a:ext cx="385751" cy="385751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100;p13">
            <a:extLst>
              <a:ext uri="{FF2B5EF4-FFF2-40B4-BE49-F238E27FC236}">
                <a16:creationId xmlns:a16="http://schemas.microsoft.com/office/drawing/2014/main" id="{9C27305F-A9D2-FC4C-B244-D5DA3BB85E5D}"/>
              </a:ext>
            </a:extLst>
          </p:cNvPr>
          <p:cNvGrpSpPr/>
          <p:nvPr/>
        </p:nvGrpSpPr>
        <p:grpSpPr>
          <a:xfrm>
            <a:off x="4097997" y="3387506"/>
            <a:ext cx="385811" cy="385772"/>
            <a:chOff x="812101" y="2571761"/>
            <a:chExt cx="417066" cy="417024"/>
          </a:xfrm>
          <a:solidFill>
            <a:schemeClr val="tx1"/>
          </a:solidFill>
        </p:grpSpPr>
        <p:sp>
          <p:nvSpPr>
            <p:cNvPr id="60" name="Google Shape;101;p13">
              <a:extLst>
                <a:ext uri="{FF2B5EF4-FFF2-40B4-BE49-F238E27FC236}">
                  <a16:creationId xmlns:a16="http://schemas.microsoft.com/office/drawing/2014/main" id="{D4A25C49-38A6-1013-CD87-7DA1D4472ED6}"/>
                </a:ext>
              </a:extLst>
            </p:cNvPr>
            <p:cNvSpPr/>
            <p:nvPr/>
          </p:nvSpPr>
          <p:spPr>
            <a:xfrm>
              <a:off x="944561" y="2704208"/>
              <a:ext cx="152136" cy="152136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2;p13">
              <a:extLst>
                <a:ext uri="{FF2B5EF4-FFF2-40B4-BE49-F238E27FC236}">
                  <a16:creationId xmlns:a16="http://schemas.microsoft.com/office/drawing/2014/main" id="{F3A0573C-D61A-E050-E3FD-0C71189BAF2D}"/>
                </a:ext>
              </a:extLst>
            </p:cNvPr>
            <p:cNvSpPr/>
            <p:nvPr/>
          </p:nvSpPr>
          <p:spPr>
            <a:xfrm>
              <a:off x="878658" y="2638282"/>
              <a:ext cx="283968" cy="283949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3;p13">
              <a:extLst>
                <a:ext uri="{FF2B5EF4-FFF2-40B4-BE49-F238E27FC236}">
                  <a16:creationId xmlns:a16="http://schemas.microsoft.com/office/drawing/2014/main" id="{7BEDB2AF-C8EA-9509-64A9-A87AA554B45C}"/>
                </a:ext>
              </a:extLst>
            </p:cNvPr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4;p13">
              <a:extLst>
                <a:ext uri="{FF2B5EF4-FFF2-40B4-BE49-F238E27FC236}">
                  <a16:creationId xmlns:a16="http://schemas.microsoft.com/office/drawing/2014/main" id="{E9387B23-41C3-4BBA-2812-89F5C60FCE5A}"/>
                </a:ext>
              </a:extLst>
            </p:cNvPr>
            <p:cNvSpPr/>
            <p:nvPr/>
          </p:nvSpPr>
          <p:spPr>
            <a:xfrm>
              <a:off x="1074956" y="2682474"/>
              <a:ext cx="43468" cy="43486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105;p13">
            <a:extLst>
              <a:ext uri="{FF2B5EF4-FFF2-40B4-BE49-F238E27FC236}">
                <a16:creationId xmlns:a16="http://schemas.microsoft.com/office/drawing/2014/main" id="{9D97182A-75CD-896F-B7CE-54D0992957ED}"/>
              </a:ext>
            </a:extLst>
          </p:cNvPr>
          <p:cNvGrpSpPr/>
          <p:nvPr/>
        </p:nvGrpSpPr>
        <p:grpSpPr>
          <a:xfrm>
            <a:off x="4663125" y="3387506"/>
            <a:ext cx="385772" cy="385772"/>
            <a:chOff x="1323129" y="2571761"/>
            <a:chExt cx="417024" cy="417024"/>
          </a:xfrm>
          <a:solidFill>
            <a:schemeClr val="tx1"/>
          </a:solidFill>
        </p:grpSpPr>
        <p:sp>
          <p:nvSpPr>
            <p:cNvPr id="65" name="Google Shape;106;p13">
              <a:extLst>
                <a:ext uri="{FF2B5EF4-FFF2-40B4-BE49-F238E27FC236}">
                  <a16:creationId xmlns:a16="http://schemas.microsoft.com/office/drawing/2014/main" id="{E5999CF2-0B49-7397-5D34-B7AEE300A635}"/>
                </a:ext>
              </a:extLst>
            </p:cNvPr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7;p13">
              <a:extLst>
                <a:ext uri="{FF2B5EF4-FFF2-40B4-BE49-F238E27FC236}">
                  <a16:creationId xmlns:a16="http://schemas.microsoft.com/office/drawing/2014/main" id="{743C283C-2471-4C7F-27C3-9558335A42D0}"/>
                </a:ext>
              </a:extLst>
            </p:cNvPr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8;p13">
              <a:extLst>
                <a:ext uri="{FF2B5EF4-FFF2-40B4-BE49-F238E27FC236}">
                  <a16:creationId xmlns:a16="http://schemas.microsoft.com/office/drawing/2014/main" id="{BD433BCB-20A8-170E-1758-27B66E377A82}"/>
                </a:ext>
              </a:extLst>
            </p:cNvPr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9;p13">
              <a:extLst>
                <a:ext uri="{FF2B5EF4-FFF2-40B4-BE49-F238E27FC236}">
                  <a16:creationId xmlns:a16="http://schemas.microsoft.com/office/drawing/2014/main" id="{0F506993-8312-DD48-7D48-D3E6C0D1689F}"/>
                </a:ext>
              </a:extLst>
            </p:cNvPr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110;p13">
            <a:extLst>
              <a:ext uri="{FF2B5EF4-FFF2-40B4-BE49-F238E27FC236}">
                <a16:creationId xmlns:a16="http://schemas.microsoft.com/office/drawing/2014/main" id="{493D1C75-CD3A-6F7A-1C8E-0B6F18D1F4F0}"/>
              </a:ext>
            </a:extLst>
          </p:cNvPr>
          <p:cNvGrpSpPr/>
          <p:nvPr/>
        </p:nvGrpSpPr>
        <p:grpSpPr>
          <a:xfrm>
            <a:off x="5228359" y="3387690"/>
            <a:ext cx="385790" cy="385790"/>
            <a:chOff x="2273598" y="2959990"/>
            <a:chExt cx="407383" cy="407383"/>
          </a:xfrm>
          <a:solidFill>
            <a:schemeClr val="tx1"/>
          </a:solidFill>
        </p:grpSpPr>
        <p:sp>
          <p:nvSpPr>
            <p:cNvPr id="70" name="Google Shape;111;p13">
              <a:extLst>
                <a:ext uri="{FF2B5EF4-FFF2-40B4-BE49-F238E27FC236}">
                  <a16:creationId xmlns:a16="http://schemas.microsoft.com/office/drawing/2014/main" id="{123D5081-A4BC-926C-494D-53A765B0D4CE}"/>
                </a:ext>
              </a:extLst>
            </p:cNvPr>
            <p:cNvSpPr/>
            <p:nvPr/>
          </p:nvSpPr>
          <p:spPr>
            <a:xfrm>
              <a:off x="2339850" y="3048425"/>
              <a:ext cx="282640" cy="230506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2;p13">
              <a:extLst>
                <a:ext uri="{FF2B5EF4-FFF2-40B4-BE49-F238E27FC236}">
                  <a16:creationId xmlns:a16="http://schemas.microsoft.com/office/drawing/2014/main" id="{1B160334-C331-6BE9-EC3B-8EF2C2C4DC29}"/>
                </a:ext>
              </a:extLst>
            </p:cNvPr>
            <p:cNvSpPr/>
            <p:nvPr/>
          </p:nvSpPr>
          <p:spPr>
            <a:xfrm>
              <a:off x="2273598" y="2959990"/>
              <a:ext cx="407383" cy="407383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2F59F330-ABA0-4E56-FC8D-5376F87D57E8}"/>
              </a:ext>
            </a:extLst>
          </p:cNvPr>
          <p:cNvGrpSpPr/>
          <p:nvPr/>
        </p:nvGrpSpPr>
        <p:grpSpPr>
          <a:xfrm>
            <a:off x="1018726" y="834391"/>
            <a:ext cx="7230453" cy="3329978"/>
            <a:chOff x="851471" y="758471"/>
            <a:chExt cx="7560142" cy="3481817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ABC6917F-4E3A-07D4-E7EE-B5F015BABAF4}"/>
                </a:ext>
              </a:extLst>
            </p:cNvPr>
            <p:cNvSpPr/>
            <p:nvPr/>
          </p:nvSpPr>
          <p:spPr>
            <a:xfrm>
              <a:off x="7427490" y="2831149"/>
              <a:ext cx="81089" cy="8108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6138750-ED53-D2E9-B368-A6A1EC0350E4}"/>
                </a:ext>
              </a:extLst>
            </p:cNvPr>
            <p:cNvSpPr/>
            <p:nvPr/>
          </p:nvSpPr>
          <p:spPr>
            <a:xfrm>
              <a:off x="7754694" y="1655189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94974263-006D-2E64-648F-B97B077BD1B7}"/>
                </a:ext>
              </a:extLst>
            </p:cNvPr>
            <p:cNvSpPr/>
            <p:nvPr/>
          </p:nvSpPr>
          <p:spPr>
            <a:xfrm>
              <a:off x="7826457" y="408788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2C6E4F72-7D13-365F-5DDB-4DC5C53628B9}"/>
                </a:ext>
              </a:extLst>
            </p:cNvPr>
            <p:cNvSpPr/>
            <p:nvPr/>
          </p:nvSpPr>
          <p:spPr>
            <a:xfrm>
              <a:off x="8330524" y="3898253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C048CFB-93D9-5577-BD05-300516818BD6}"/>
                </a:ext>
              </a:extLst>
            </p:cNvPr>
            <p:cNvSpPr/>
            <p:nvPr/>
          </p:nvSpPr>
          <p:spPr>
            <a:xfrm>
              <a:off x="1601671" y="75847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5463EC2-2C83-B22A-DE80-FD8945D915FA}"/>
                </a:ext>
              </a:extLst>
            </p:cNvPr>
            <p:cNvSpPr/>
            <p:nvPr/>
          </p:nvSpPr>
          <p:spPr>
            <a:xfrm>
              <a:off x="851471" y="1908498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B66C466B-044C-9A8F-7F2A-2CC0CA255B87}"/>
                </a:ext>
              </a:extLst>
            </p:cNvPr>
            <p:cNvSpPr/>
            <p:nvPr/>
          </p:nvSpPr>
          <p:spPr>
            <a:xfrm>
              <a:off x="1805645" y="2690354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BC139CA-6E6A-C2B1-4C47-36FD4455A4D4}"/>
                </a:ext>
              </a:extLst>
            </p:cNvPr>
            <p:cNvSpPr/>
            <p:nvPr/>
          </p:nvSpPr>
          <p:spPr>
            <a:xfrm>
              <a:off x="2105799" y="2995885"/>
              <a:ext cx="110554" cy="11055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3" name="Imagen 51" descr="Forma&#10;&#10;Descripción generada automáticamente">
            <a:extLst>
              <a:ext uri="{FF2B5EF4-FFF2-40B4-BE49-F238E27FC236}">
                <a16:creationId xmlns:a16="http://schemas.microsoft.com/office/drawing/2014/main" id="{97F64CD6-D33B-ACAC-3C29-6D01053223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2008843" y="3839494"/>
            <a:ext cx="2286955" cy="1134961"/>
          </a:xfrm>
          <a:prstGeom prst="rect">
            <a:avLst/>
          </a:prstGeom>
        </p:spPr>
      </p:pic>
      <p:pic>
        <p:nvPicPr>
          <p:cNvPr id="5" name="Imagen 51" descr="Forma&#10;&#10;Descripción generada automáticamente">
            <a:extLst>
              <a:ext uri="{FF2B5EF4-FFF2-40B4-BE49-F238E27FC236}">
                <a16:creationId xmlns:a16="http://schemas.microsoft.com/office/drawing/2014/main" id="{61BBC529-1B48-9CA9-4B25-CAEC19106E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3854875" y="3829658"/>
            <a:ext cx="2286955" cy="1134961"/>
          </a:xfrm>
          <a:prstGeom prst="rect">
            <a:avLst/>
          </a:prstGeom>
        </p:spPr>
      </p:pic>
      <p:pic>
        <p:nvPicPr>
          <p:cNvPr id="8" name="Imagen 51" descr="Forma&#10;&#10;Descripción generada automáticamente">
            <a:extLst>
              <a:ext uri="{FF2B5EF4-FFF2-40B4-BE49-F238E27FC236}">
                <a16:creationId xmlns:a16="http://schemas.microsoft.com/office/drawing/2014/main" id="{A32FC54D-B0D8-02E8-4203-D4D35DE3DF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5431220" y="3819822"/>
            <a:ext cx="2286955" cy="1134961"/>
          </a:xfrm>
          <a:prstGeom prst="rect">
            <a:avLst/>
          </a:prstGeom>
        </p:spPr>
      </p:pic>
      <p:pic>
        <p:nvPicPr>
          <p:cNvPr id="19" name="Imagen 18" descr="Patrón de fondo&#10;&#10;Descripción generada automáticamente">
            <a:extLst>
              <a:ext uri="{FF2B5EF4-FFF2-40B4-BE49-F238E27FC236}">
                <a16:creationId xmlns:a16="http://schemas.microsoft.com/office/drawing/2014/main" id="{E28CA439-3514-230F-73E1-CA34CC8558D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" t="18302" r="1641" b="12018"/>
          <a:stretch/>
        </p:blipFill>
        <p:spPr>
          <a:xfrm>
            <a:off x="2066031" y="3987269"/>
            <a:ext cx="2356222" cy="967514"/>
          </a:xfrm>
          <a:prstGeom prst="rect">
            <a:avLst/>
          </a:prstGeom>
        </p:spPr>
      </p:pic>
      <p:pic>
        <p:nvPicPr>
          <p:cNvPr id="13" name="Imagen 14" descr="Icono&#10;&#10;Descripción generada automáticamente">
            <a:extLst>
              <a:ext uri="{FF2B5EF4-FFF2-40B4-BE49-F238E27FC236}">
                <a16:creationId xmlns:a16="http://schemas.microsoft.com/office/drawing/2014/main" id="{3712B44A-9054-CDAE-77EF-E69807B5405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7" t="10571" r="7781"/>
          <a:stretch/>
        </p:blipFill>
        <p:spPr>
          <a:xfrm>
            <a:off x="4200541" y="3996508"/>
            <a:ext cx="1388046" cy="906792"/>
          </a:xfrm>
          <a:prstGeom prst="rect">
            <a:avLst/>
          </a:prstGeom>
        </p:spPr>
      </p:pic>
      <p:pic>
        <p:nvPicPr>
          <p:cNvPr id="18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ED34C321-A49F-DC36-801B-C73378319BE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9" t="11443" r="15680" b="5798"/>
          <a:stretch/>
        </p:blipFill>
        <p:spPr>
          <a:xfrm>
            <a:off x="5676025" y="3861152"/>
            <a:ext cx="1466554" cy="1164618"/>
          </a:xfrm>
          <a:prstGeom prst="rect">
            <a:avLst/>
          </a:prstGeom>
        </p:spPr>
      </p:pic>
      <p:pic>
        <p:nvPicPr>
          <p:cNvPr id="20" name="Imagen 16" descr="Imagen que contiene objeto, bola de billar, luz&#10;&#10;Descripción generada automáticamente">
            <a:extLst>
              <a:ext uri="{FF2B5EF4-FFF2-40B4-BE49-F238E27FC236}">
                <a16:creationId xmlns:a16="http://schemas.microsoft.com/office/drawing/2014/main" id="{D466BBFD-BCA2-D145-D74D-B1E7DF8EF48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8" t="4013" r="20080" b="-3419"/>
          <a:stretch/>
        </p:blipFill>
        <p:spPr>
          <a:xfrm>
            <a:off x="6375853" y="2343668"/>
            <a:ext cx="1830306" cy="183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3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23457E-6 L 0.07135 0.00062 " pathEditMode="relative" rAng="0" ptsTypes="AA">
                                          <p:cBhvr>
                                            <p:cTn id="6" dur="7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8" dur="6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2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14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6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6 -0.00185 L -2.77778E-6 0.03766 " pathEditMode="relative" rAng="0" ptsTypes="AA">
                                          <p:cBhvr>
                                            <p:cTn id="18" dur="2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20" dur="4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6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9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28" dur="4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2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2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2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2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 nodePh="1">
                                      <p:stCondLst>
                                        <p:cond delay="1900"/>
                                      </p:stCondLst>
                                      <p:endCondLst>
                                        <p:cond evt="begin" delay="0">
                                          <p:tn val="47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1.23457E-7 L 0.07135 0.00062 " pathEditMode="relative" rAng="0" ptsTypes="AA">
                                          <p:cBhvr>
                                            <p:cTn id="51" dur="7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3.7037E-7 L 0.07135 0.00062 " pathEditMode="relative" rAng="0" ptsTypes="AA">
                                          <p:cBhvr>
                                            <p:cTn id="53" dur="7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2.22222E-6 L 0.07136 0.00062 " pathEditMode="relative" rAng="0" ptsTypes="AA">
                                          <p:cBhvr>
                                            <p:cTn id="55" dur="7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2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1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2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12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6" grpId="0"/>
          <p:bldP spid="7" grpId="0"/>
          <p:bldP spid="5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23457E-6 L 0.07135 0.00062 " pathEditMode="relative" rAng="0" ptsTypes="AA">
                                          <p:cBhvr>
                                            <p:cTn id="6" dur="7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6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2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14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6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6 -0.00185 L -2.77778E-6 0.03766 " pathEditMode="relative" rAng="0" ptsTypes="AA">
                                          <p:cBhvr>
                                            <p:cTn id="18" dur="2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20" dur="4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6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9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28" dur="4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2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2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2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2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 nodePh="1">
                                      <p:stCondLst>
                                        <p:cond delay="1900"/>
                                      </p:stCondLst>
                                      <p:endCondLst>
                                        <p:cond evt="begin" delay="0">
                                          <p:tn val="47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1.23457E-7 L 0.07135 0.00062 " pathEditMode="relative" rAng="0" ptsTypes="AA">
                                          <p:cBhvr>
                                            <p:cTn id="51" dur="7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3.7037E-7 L 0.07135 0.00062 " pathEditMode="relative" rAng="0" ptsTypes="AA">
                                          <p:cBhvr>
                                            <p:cTn id="53" dur="7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2.22222E-6 L 0.07136 0.00062 " pathEditMode="relative" rAng="0" ptsTypes="AA">
                                          <p:cBhvr>
                                            <p:cTn id="55" dur="7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2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1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2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12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6" grpId="0"/>
          <p:bldP spid="7" grpId="0"/>
          <p:bldP spid="58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TABLE OF CONTENTS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D5E26916-7F3B-BEAB-0511-C65D3D2F300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0A6B2A40-59D6-3D0F-7E54-18650D8F85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156474" y="2310523"/>
            <a:ext cx="2343653" cy="859907"/>
          </a:xfrm>
        </p:spPr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C3820936-0AE4-D37D-0A49-8665A47B8FA8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372ACB73-1EEA-7A77-34CA-9B47D63D4F77}"/>
              </a:ext>
            </a:extLst>
          </p:cNvPr>
          <p:cNvSpPr>
            <a:spLocks noGrp="1"/>
          </p:cNvSpPr>
          <p:nvPr>
            <p:ph type="body" idx="25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0A30B459-3EC0-B6A4-B99B-A87BA115852B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179657" y="3928967"/>
            <a:ext cx="2343653" cy="392481"/>
          </a:xfrm>
        </p:spPr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42" name="Marcador de texto 41">
            <a:extLst>
              <a:ext uri="{FF2B5EF4-FFF2-40B4-BE49-F238E27FC236}">
                <a16:creationId xmlns:a16="http://schemas.microsoft.com/office/drawing/2014/main" id="{0F13B525-5D5C-E569-D8A2-252F9FB66921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F035AD5-85F8-884B-6B0E-E6B87D66897D}"/>
              </a:ext>
            </a:extLst>
          </p:cNvPr>
          <p:cNvGrpSpPr/>
          <p:nvPr/>
        </p:nvGrpSpPr>
        <p:grpSpPr>
          <a:xfrm>
            <a:off x="534432" y="918216"/>
            <a:ext cx="7930332" cy="779096"/>
            <a:chOff x="400539" y="905062"/>
            <a:chExt cx="8198117" cy="805404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5B77E4B7-0F24-AC14-5CE2-67CF0CC9FA63}"/>
                </a:ext>
              </a:extLst>
            </p:cNvPr>
            <p:cNvSpPr/>
            <p:nvPr/>
          </p:nvSpPr>
          <p:spPr>
            <a:xfrm>
              <a:off x="730437" y="1624888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C64B76C5-D4BF-899A-4C94-8BDF2E1487B6}"/>
                </a:ext>
              </a:extLst>
            </p:cNvPr>
            <p:cNvSpPr/>
            <p:nvPr/>
          </p:nvSpPr>
          <p:spPr>
            <a:xfrm>
              <a:off x="400539" y="1082027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0F86804F-3376-8490-AD49-33AE12D7D417}"/>
                </a:ext>
              </a:extLst>
            </p:cNvPr>
            <p:cNvSpPr/>
            <p:nvPr/>
          </p:nvSpPr>
          <p:spPr>
            <a:xfrm>
              <a:off x="8047335" y="90506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8C5A5FE4-ED7E-0EEC-4114-41C560842EA9}"/>
                </a:ext>
              </a:extLst>
            </p:cNvPr>
            <p:cNvSpPr/>
            <p:nvPr/>
          </p:nvSpPr>
          <p:spPr>
            <a:xfrm>
              <a:off x="8446256" y="131472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6B84C2C2-AAFF-58FA-C5CB-7EC8EA793ADC}"/>
                </a:ext>
              </a:extLst>
            </p:cNvPr>
            <p:cNvSpPr/>
            <p:nvPr/>
          </p:nvSpPr>
          <p:spPr>
            <a:xfrm>
              <a:off x="1302787" y="911824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Marcador de texto 24">
            <a:extLst>
              <a:ext uri="{FF2B5EF4-FFF2-40B4-BE49-F238E27FC236}">
                <a16:creationId xmlns:a16="http://schemas.microsoft.com/office/drawing/2014/main" id="{7244B171-920F-B970-6A7A-FB63F7E79858}"/>
              </a:ext>
            </a:extLst>
          </p:cNvPr>
          <p:cNvSpPr txBox="1">
            <a:spLocks/>
          </p:cNvSpPr>
          <p:nvPr/>
        </p:nvSpPr>
        <p:spPr>
          <a:xfrm>
            <a:off x="6045798" y="2300528"/>
            <a:ext cx="2573546" cy="859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Staatliches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Work planning</a:t>
            </a:r>
          </a:p>
        </p:txBody>
      </p:sp>
      <p:sp>
        <p:nvSpPr>
          <p:cNvPr id="26" name="Marcador de texto 24">
            <a:extLst>
              <a:ext uri="{FF2B5EF4-FFF2-40B4-BE49-F238E27FC236}">
                <a16:creationId xmlns:a16="http://schemas.microsoft.com/office/drawing/2014/main" id="{61D55FD9-43CD-CD07-E279-84170BF01065}"/>
              </a:ext>
            </a:extLst>
          </p:cNvPr>
          <p:cNvSpPr txBox="1">
            <a:spLocks/>
          </p:cNvSpPr>
          <p:nvPr/>
        </p:nvSpPr>
        <p:spPr>
          <a:xfrm>
            <a:off x="6045798" y="3330628"/>
            <a:ext cx="2343653" cy="859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Staatliches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progress</a:t>
            </a:r>
          </a:p>
        </p:txBody>
      </p:sp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2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4" grpId="0"/>
          <p:bldP spid="25" grpId="0"/>
          <p:bldP spid="36" grpId="0"/>
          <p:bldP spid="39" grpId="0"/>
          <p:bldP spid="40" grpId="0"/>
          <p:bldP spid="42" grpId="0"/>
          <p:bldP spid="22" grpId="0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2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4" grpId="0"/>
          <p:bldP spid="25" grpId="0"/>
          <p:bldP spid="36" grpId="0"/>
          <p:bldP spid="39" grpId="0"/>
          <p:bldP spid="40" grpId="0"/>
          <p:bldP spid="42" grpId="0"/>
          <p:bldP spid="22" grpId="0"/>
          <p:bldP spid="2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F2C40DD3-0FB4-7083-371E-27079241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78444BCE-AC51-0EBF-1E27-A44A5DE82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71449" y="-68580"/>
            <a:ext cx="3283602" cy="1702336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EACE198-8088-997F-FD46-02F8E53370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5CD2A73-C90A-A1B8-BED4-05152A6915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8326" y="1368521"/>
            <a:ext cx="5888344" cy="2325085"/>
          </a:xfrm>
        </p:spPr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414599" y="1377440"/>
            <a:ext cx="3110054" cy="615714"/>
          </a:xfrm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 dirty="0"/>
              <a:t>01</a:t>
            </a:r>
          </a:p>
        </p:txBody>
      </p:sp>
      <p:pic>
        <p:nvPicPr>
          <p:cNvPr id="15" name="Imagen 14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41E0F4B5-83D5-81F9-D16E-BFEC6113F8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7969043">
            <a:off x="-789033" y="3688811"/>
            <a:ext cx="2477967" cy="1102610"/>
          </a:xfrm>
          <a:prstGeom prst="rect">
            <a:avLst/>
          </a:prstGeom>
        </p:spPr>
      </p:pic>
      <p:pic>
        <p:nvPicPr>
          <p:cNvPr id="17" name="Imagen 16" descr="Círculo&#10;&#10;Descripción generada automáticamente">
            <a:extLst>
              <a:ext uri="{FF2B5EF4-FFF2-40B4-BE49-F238E27FC236}">
                <a16:creationId xmlns:a16="http://schemas.microsoft.com/office/drawing/2014/main" id="{80D10D1F-A34B-F59E-0925-BDA9E197E1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341488" y="1076751"/>
            <a:ext cx="801545" cy="799242"/>
          </a:xfrm>
          <a:prstGeom prst="rect">
            <a:avLst/>
          </a:prstGeom>
        </p:spPr>
      </p:pic>
      <p:pic>
        <p:nvPicPr>
          <p:cNvPr id="19" name="Imagen 18" descr="Imagen que contiene Forma&#10;&#10;Descripción generada automáticamente">
            <a:extLst>
              <a:ext uri="{FF2B5EF4-FFF2-40B4-BE49-F238E27FC236}">
                <a16:creationId xmlns:a16="http://schemas.microsoft.com/office/drawing/2014/main" id="{C7F49B56-7AD9-FD06-4831-7F0F265D5FD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382585" y="-1151886"/>
            <a:ext cx="2300037" cy="2285787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F95500FF-5F15-A707-A8B0-D6BB4B4CF0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pic>
        <p:nvPicPr>
          <p:cNvPr id="21" name="Imagen 20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5BEF0C80-96ED-ACA3-1509-73CBAD54B15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980564" y="3614794"/>
            <a:ext cx="471505" cy="451627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168F1AF-FF19-5CE0-ACFA-FC1FAEC94904}"/>
              </a:ext>
            </a:extLst>
          </p:cNvPr>
          <p:cNvGrpSpPr/>
          <p:nvPr/>
        </p:nvGrpSpPr>
        <p:grpSpPr>
          <a:xfrm>
            <a:off x="479578" y="1325239"/>
            <a:ext cx="7725988" cy="3135952"/>
            <a:chOff x="353635" y="1274118"/>
            <a:chExt cx="7977874" cy="323819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3A0A0C-768A-103F-9788-31DBF077BFF4}"/>
                </a:ext>
              </a:extLst>
            </p:cNvPr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8D7E544-DC0C-C77B-8580-CAE9813CF86B}"/>
                </a:ext>
              </a:extLst>
            </p:cNvPr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060FA3F-4E9E-249A-5455-536C4A71EDFC}"/>
                </a:ext>
              </a:extLst>
            </p:cNvPr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443307E2-2F1E-6FD3-F1B1-9D1DD0C21CD9}"/>
                </a:ext>
              </a:extLst>
            </p:cNvPr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422F606-6846-2810-C0AA-DCDE5A4FC325}"/>
                </a:ext>
              </a:extLst>
            </p:cNvPr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567F1F1-DB0D-5FC5-18D4-19A9916A379B}"/>
                </a:ext>
              </a:extLst>
            </p:cNvPr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5FB70843-6506-4AD3-0AEC-754F6F42C3DF}"/>
                </a:ext>
              </a:extLst>
            </p:cNvPr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5FF43F78-8087-7207-A9F4-F0530FFFBDF6}"/>
                </a:ext>
              </a:extLst>
            </p:cNvPr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34D7C7C-0EA5-1847-6DEC-93E82047218F}"/>
                </a:ext>
              </a:extLst>
            </p:cNvPr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96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8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Forma&#10;&#10;Descripción generada automáticamente">
            <a:extLst>
              <a:ext uri="{FF2B5EF4-FFF2-40B4-BE49-F238E27FC236}">
                <a16:creationId xmlns:a16="http://schemas.microsoft.com/office/drawing/2014/main" id="{85AD7C29-B4B1-1189-DBA1-3E4DF13C5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6" t="11190" r="6596" b="12346"/>
          <a:stretch/>
        </p:blipFill>
        <p:spPr>
          <a:xfrm>
            <a:off x="7454375" y="1142984"/>
            <a:ext cx="2297486" cy="1134961"/>
          </a:xfrm>
          <a:prstGeom prst="rect">
            <a:avLst/>
          </a:prstGeom>
        </p:spPr>
      </p:pic>
      <p:pic>
        <p:nvPicPr>
          <p:cNvPr id="5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95ACBABC-502B-2105-D154-862FE81F64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7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66D6CD3-79B1-42BA-FD3A-D836D68D33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26C2CF29-35C6-37D3-50F6-1D68E8C70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13" name="Imagen 12" descr="Imagen que contiene Forma&#10;&#10;Descripción generada automáticamente">
            <a:extLst>
              <a:ext uri="{FF2B5EF4-FFF2-40B4-BE49-F238E27FC236}">
                <a16:creationId xmlns:a16="http://schemas.microsoft.com/office/drawing/2014/main" id="{3468FA76-4661-5981-362F-A58423237B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019410" y="3137766"/>
            <a:ext cx="1395910" cy="1387261"/>
          </a:xfrm>
          <a:prstGeom prst="rect">
            <a:avLst/>
          </a:prstGeom>
        </p:spPr>
      </p:pic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FB32CF01-3B95-DA83-BCFF-7F4124AE76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1207" r="22900" b="4213"/>
          <a:stretch/>
        </p:blipFill>
        <p:spPr>
          <a:xfrm rot="5400000" flipH="1" flipV="1">
            <a:off x="5041915" y="1600304"/>
            <a:ext cx="2703580" cy="2708726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Discussify</a:t>
            </a:r>
            <a:r>
              <a:rPr lang="en-US" dirty="0"/>
              <a:t> is a pioneering application revolutionizing online discussion forums by harnessing the dynamic capabilities of Flutter for front-end development and the robust infrastructure of Firebase for back-end services. </a:t>
            </a:r>
          </a:p>
          <a:p>
            <a:r>
              <a:rPr lang="en-US" dirty="0"/>
              <a:t>Our primary objective is to create a responsive and user-friendly platform that fosters real-time interactions among users while prioritizing security and integrity.</a:t>
            </a:r>
          </a:p>
          <a:p>
            <a:r>
              <a:rPr lang="en-US" dirty="0"/>
              <a:t>Through the integration of Flutter and Firebase, </a:t>
            </a:r>
            <a:r>
              <a:rPr lang="en-US" dirty="0" err="1"/>
              <a:t>Discussify</a:t>
            </a:r>
            <a:r>
              <a:rPr lang="en-US" dirty="0"/>
              <a:t> aims to redefine the landscape of online discussions by promoting meaningful interactions and connections within digital communities.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8B0BD868-7DC3-3F06-AC46-18A22100041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6" t="7594" r="30876" b="12062"/>
          <a:stretch/>
        </p:blipFill>
        <p:spPr>
          <a:xfrm>
            <a:off x="5517376" y="2072069"/>
            <a:ext cx="1768556" cy="1753044"/>
          </a:xfrm>
        </p:spPr>
      </p:pic>
      <p:pic>
        <p:nvPicPr>
          <p:cNvPr id="3" name="Imagen 2" descr="Círculo&#10;&#10;Descripción generada automáticamente">
            <a:extLst>
              <a:ext uri="{FF2B5EF4-FFF2-40B4-BE49-F238E27FC236}">
                <a16:creationId xmlns:a16="http://schemas.microsoft.com/office/drawing/2014/main" id="{BA73130A-EC76-7E96-CA10-191F73D644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5126014" y="750978"/>
            <a:ext cx="1168914" cy="1165556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C657740A-6B80-923F-789D-7125FB7B2177}"/>
              </a:ext>
            </a:extLst>
          </p:cNvPr>
          <p:cNvGrpSpPr/>
          <p:nvPr/>
        </p:nvGrpSpPr>
        <p:grpSpPr>
          <a:xfrm>
            <a:off x="6625637" y="1285109"/>
            <a:ext cx="1714094" cy="3338220"/>
            <a:chOff x="6625637" y="1285109"/>
            <a:chExt cx="1714094" cy="3338220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E7825F7-7ABB-8046-5E87-42906D9373F9}"/>
                </a:ext>
              </a:extLst>
            </p:cNvPr>
            <p:cNvSpPr/>
            <p:nvPr/>
          </p:nvSpPr>
          <p:spPr>
            <a:xfrm>
              <a:off x="6625637" y="4470929"/>
              <a:ext cx="152400" cy="152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17D4BEC-47F7-BD37-F8EB-02859ED32197}"/>
                </a:ext>
              </a:extLst>
            </p:cNvPr>
            <p:cNvSpPr/>
            <p:nvPr/>
          </p:nvSpPr>
          <p:spPr>
            <a:xfrm>
              <a:off x="8258642" y="3160325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C36AB78-403D-11B4-4E02-664CDC193816}"/>
                </a:ext>
              </a:extLst>
            </p:cNvPr>
            <p:cNvSpPr/>
            <p:nvPr/>
          </p:nvSpPr>
          <p:spPr>
            <a:xfrm>
              <a:off x="6625637" y="1285109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87401F6F-01F8-1A44-97E7-591380B93C27}"/>
                </a:ext>
              </a:extLst>
            </p:cNvPr>
            <p:cNvSpPr/>
            <p:nvPr/>
          </p:nvSpPr>
          <p:spPr>
            <a:xfrm>
              <a:off x="8039900" y="2863942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426788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08642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7.40741E-7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1.85185E-6 L 0.00035 0.05031 " pathEditMode="relative" rAng="0" ptsTypes="AA">
                                          <p:cBhvr>
                                            <p:cTn id="51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uild="p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08642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7.40741E-7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1.85185E-6 L 0.00035 0.05031 " pathEditMode="relative" rAng="0" ptsTypes="AA">
                                          <p:cBhvr>
                                            <p:cTn id="51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uild="p"/>
          <p:bldP spid="4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Forma&#10;&#10;Descripción generada automáticamente">
            <a:extLst>
              <a:ext uri="{FF2B5EF4-FFF2-40B4-BE49-F238E27FC236}">
                <a16:creationId xmlns:a16="http://schemas.microsoft.com/office/drawing/2014/main" id="{85AD7C29-B4B1-1189-DBA1-3E4DF13C5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6" t="11190" r="6596" b="12346"/>
          <a:stretch/>
        </p:blipFill>
        <p:spPr>
          <a:xfrm>
            <a:off x="7454375" y="1142984"/>
            <a:ext cx="2297486" cy="1134961"/>
          </a:xfrm>
          <a:prstGeom prst="rect">
            <a:avLst/>
          </a:prstGeom>
        </p:spPr>
      </p:pic>
      <p:pic>
        <p:nvPicPr>
          <p:cNvPr id="5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95ACBABC-502B-2105-D154-862FE81F64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7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66D6CD3-79B1-42BA-FD3A-D836D68D33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26C2CF29-35C6-37D3-50F6-1D68E8C70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13" name="Imagen 12" descr="Imagen que contiene Forma&#10;&#10;Descripción generada automáticamente">
            <a:extLst>
              <a:ext uri="{FF2B5EF4-FFF2-40B4-BE49-F238E27FC236}">
                <a16:creationId xmlns:a16="http://schemas.microsoft.com/office/drawing/2014/main" id="{3468FA76-4661-5981-362F-A58423237B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019410" y="3137766"/>
            <a:ext cx="1395910" cy="1387261"/>
          </a:xfrm>
          <a:prstGeom prst="rect">
            <a:avLst/>
          </a:prstGeom>
        </p:spPr>
      </p:pic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FB32CF01-3B95-DA83-BCFF-7F4124AE76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1207" r="22900" b="4213"/>
          <a:stretch/>
        </p:blipFill>
        <p:spPr>
          <a:xfrm rot="5400000" flipH="1" flipV="1">
            <a:off x="5041915" y="1600304"/>
            <a:ext cx="2703580" cy="2708726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872" y="1554936"/>
            <a:ext cx="4224183" cy="227017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Create a Responsive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Community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Seamless User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User Authentication and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Content Moderation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Scalability and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Integration of Advanced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Real-Time Data Synchronization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8B0BD868-7DC3-3F06-AC46-18A22100041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6" b="6746"/>
          <a:stretch/>
        </p:blipFill>
        <p:spPr>
          <a:xfrm>
            <a:off x="5517376" y="2072069"/>
            <a:ext cx="1768556" cy="1753044"/>
          </a:xfrm>
        </p:spPr>
      </p:pic>
      <p:pic>
        <p:nvPicPr>
          <p:cNvPr id="3" name="Imagen 2" descr="Círculo&#10;&#10;Descripción generada automáticamente">
            <a:extLst>
              <a:ext uri="{FF2B5EF4-FFF2-40B4-BE49-F238E27FC236}">
                <a16:creationId xmlns:a16="http://schemas.microsoft.com/office/drawing/2014/main" id="{BA73130A-EC76-7E96-CA10-191F73D644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5126014" y="750978"/>
            <a:ext cx="1168914" cy="1165556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C657740A-6B80-923F-789D-7125FB7B2177}"/>
              </a:ext>
            </a:extLst>
          </p:cNvPr>
          <p:cNvGrpSpPr/>
          <p:nvPr/>
        </p:nvGrpSpPr>
        <p:grpSpPr>
          <a:xfrm>
            <a:off x="6625637" y="1285109"/>
            <a:ext cx="1714094" cy="3338220"/>
            <a:chOff x="6625637" y="1285109"/>
            <a:chExt cx="1714094" cy="3338220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E7825F7-7ABB-8046-5E87-42906D9373F9}"/>
                </a:ext>
              </a:extLst>
            </p:cNvPr>
            <p:cNvSpPr/>
            <p:nvPr/>
          </p:nvSpPr>
          <p:spPr>
            <a:xfrm>
              <a:off x="6625637" y="4470929"/>
              <a:ext cx="152400" cy="152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17D4BEC-47F7-BD37-F8EB-02859ED32197}"/>
                </a:ext>
              </a:extLst>
            </p:cNvPr>
            <p:cNvSpPr/>
            <p:nvPr/>
          </p:nvSpPr>
          <p:spPr>
            <a:xfrm>
              <a:off x="8258642" y="3160325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C36AB78-403D-11B4-4E02-664CDC193816}"/>
                </a:ext>
              </a:extLst>
            </p:cNvPr>
            <p:cNvSpPr/>
            <p:nvPr/>
          </p:nvSpPr>
          <p:spPr>
            <a:xfrm>
              <a:off x="6625637" y="1285109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87401F6F-01F8-1A44-97E7-591380B93C27}"/>
                </a:ext>
              </a:extLst>
            </p:cNvPr>
            <p:cNvSpPr/>
            <p:nvPr/>
          </p:nvSpPr>
          <p:spPr>
            <a:xfrm>
              <a:off x="8039900" y="2863942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96623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08642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7.40741E-7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6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6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6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6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6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6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1.85185E-6 L 0.00035 0.05031 " pathEditMode="relative" rAng="0" ptsTypes="AA">
                                          <p:cBhvr>
                                            <p:cTn id="81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uild="p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08642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7.40741E-7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6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6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6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6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6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6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1.85185E-6 L 0.00035 0.05031 " pathEditMode="relative" rAng="0" ptsTypes="AA">
                                          <p:cBhvr>
                                            <p:cTn id="81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uild="p"/>
          <p:bldP spid="4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Forma&#10;&#10;Descripción generada automáticamente">
            <a:extLst>
              <a:ext uri="{FF2B5EF4-FFF2-40B4-BE49-F238E27FC236}">
                <a16:creationId xmlns:a16="http://schemas.microsoft.com/office/drawing/2014/main" id="{85AD7C29-B4B1-1189-DBA1-3E4DF13C5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6" t="11190" r="6596" b="12346"/>
          <a:stretch/>
        </p:blipFill>
        <p:spPr>
          <a:xfrm>
            <a:off x="7454375" y="1142984"/>
            <a:ext cx="2297486" cy="1134961"/>
          </a:xfrm>
          <a:prstGeom prst="rect">
            <a:avLst/>
          </a:prstGeom>
        </p:spPr>
      </p:pic>
      <p:pic>
        <p:nvPicPr>
          <p:cNvPr id="5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95ACBABC-502B-2105-D154-862FE81F64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7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66D6CD3-79B1-42BA-FD3A-D836D68D33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26C2CF29-35C6-37D3-50F6-1D68E8C70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13" name="Imagen 12" descr="Imagen que contiene Forma&#10;&#10;Descripción generada automáticamente">
            <a:extLst>
              <a:ext uri="{FF2B5EF4-FFF2-40B4-BE49-F238E27FC236}">
                <a16:creationId xmlns:a16="http://schemas.microsoft.com/office/drawing/2014/main" id="{3468FA76-4661-5981-362F-A58423237B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019410" y="3137766"/>
            <a:ext cx="1395910" cy="1387261"/>
          </a:xfrm>
          <a:prstGeom prst="rect">
            <a:avLst/>
          </a:prstGeom>
        </p:spPr>
      </p:pic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FB32CF01-3B95-DA83-BCFF-7F4124AE76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1207" r="22900" b="4213"/>
          <a:stretch/>
        </p:blipFill>
        <p:spPr>
          <a:xfrm rot="5400000" flipH="1" flipV="1">
            <a:off x="5041915" y="1600304"/>
            <a:ext cx="2703580" cy="2708726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872" y="1554936"/>
            <a:ext cx="4224183" cy="227017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Smith, J. et al. (2021). "Enhancing User Engagement in Mobile Discussion Forums: A Review." Journal of Mobile Applications Research, 10(2), 45-60.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Patel, R. et al. (2019). "A Comparative Study of Flutter and React Native for Cross-Platform Mobile Development." International Journal of Mobile Software Engineering, 6(1), 112-128.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Gupta, S. et al. (2020). "Real-Time Interaction Technologies for Mobile Applications: A Comprehensive Survey." IEEE Transactions on Mobile Computing, 19(3), 321-337.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Khan, A. et al. (2018). "Effective Content Moderation Techniques in Online Discussion Forums: A Systematic Review." ACM Transactions on Internet Technology, 15(4), 123-140. 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899" y="552451"/>
            <a:ext cx="4972363" cy="1158014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8B0BD868-7DC3-3F06-AC46-18A22100041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r="21181"/>
          <a:stretch/>
        </p:blipFill>
        <p:spPr>
          <a:xfrm>
            <a:off x="5517376" y="2072069"/>
            <a:ext cx="1768556" cy="1753044"/>
          </a:xfrm>
        </p:spPr>
      </p:pic>
      <p:pic>
        <p:nvPicPr>
          <p:cNvPr id="3" name="Imagen 2" descr="Círculo&#10;&#10;Descripción generada automáticamente">
            <a:extLst>
              <a:ext uri="{FF2B5EF4-FFF2-40B4-BE49-F238E27FC236}">
                <a16:creationId xmlns:a16="http://schemas.microsoft.com/office/drawing/2014/main" id="{BA73130A-EC76-7E96-CA10-191F73D644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5441738" y="742041"/>
            <a:ext cx="1168914" cy="1165556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C657740A-6B80-923F-789D-7125FB7B2177}"/>
              </a:ext>
            </a:extLst>
          </p:cNvPr>
          <p:cNvGrpSpPr/>
          <p:nvPr/>
        </p:nvGrpSpPr>
        <p:grpSpPr>
          <a:xfrm>
            <a:off x="6625637" y="1285109"/>
            <a:ext cx="1714094" cy="3338220"/>
            <a:chOff x="6625637" y="1285109"/>
            <a:chExt cx="1714094" cy="3338220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E7825F7-7ABB-8046-5E87-42906D9373F9}"/>
                </a:ext>
              </a:extLst>
            </p:cNvPr>
            <p:cNvSpPr/>
            <p:nvPr/>
          </p:nvSpPr>
          <p:spPr>
            <a:xfrm>
              <a:off x="6625637" y="4470929"/>
              <a:ext cx="152400" cy="152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17D4BEC-47F7-BD37-F8EB-02859ED32197}"/>
                </a:ext>
              </a:extLst>
            </p:cNvPr>
            <p:cNvSpPr/>
            <p:nvPr/>
          </p:nvSpPr>
          <p:spPr>
            <a:xfrm>
              <a:off x="8258642" y="3160325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C36AB78-403D-11B4-4E02-664CDC193816}"/>
                </a:ext>
              </a:extLst>
            </p:cNvPr>
            <p:cNvSpPr/>
            <p:nvPr/>
          </p:nvSpPr>
          <p:spPr>
            <a:xfrm>
              <a:off x="6625637" y="1285109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87401F6F-01F8-1A44-97E7-591380B93C27}"/>
                </a:ext>
              </a:extLst>
            </p:cNvPr>
            <p:cNvSpPr/>
            <p:nvPr/>
          </p:nvSpPr>
          <p:spPr>
            <a:xfrm>
              <a:off x="8039900" y="2863942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45198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08642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2.59259E-6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1.85185E-6 L 0.00035 0.05031 " pathEditMode="relative" rAng="0" ptsTypes="AA">
                                          <p:cBhvr>
                                            <p:cTn id="57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uild="p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08642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2.59259E-6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1.85185E-6 L 0.00035 0.05031 " pathEditMode="relative" rAng="0" ptsTypes="AA">
                                          <p:cBhvr>
                                            <p:cTn id="57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uild="p"/>
          <p:bldP spid="4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F2C40DD3-0FB4-7083-371E-27079241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78444BCE-AC51-0EBF-1E27-A44A5DE82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71449" y="-68580"/>
            <a:ext cx="3283602" cy="1702336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EACE198-8088-997F-FD46-02F8E53370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5CD2A73-C90A-A1B8-BED4-05152A6915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0441" y="2161754"/>
            <a:ext cx="5888344" cy="2325085"/>
          </a:xfrm>
        </p:spPr>
        <p:txBody>
          <a:bodyPr/>
          <a:lstStyle/>
          <a:p>
            <a:r>
              <a:rPr lang="en-US" b="1" dirty="0"/>
              <a:t>Work Planning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414599" y="1377440"/>
            <a:ext cx="3110054" cy="615714"/>
          </a:xfrm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 dirty="0"/>
              <a:t>02</a:t>
            </a:r>
          </a:p>
        </p:txBody>
      </p:sp>
      <p:pic>
        <p:nvPicPr>
          <p:cNvPr id="15" name="Imagen 14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41E0F4B5-83D5-81F9-D16E-BFEC6113F8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7969043">
            <a:off x="-789033" y="3688811"/>
            <a:ext cx="2477967" cy="1102610"/>
          </a:xfrm>
          <a:prstGeom prst="rect">
            <a:avLst/>
          </a:prstGeom>
        </p:spPr>
      </p:pic>
      <p:pic>
        <p:nvPicPr>
          <p:cNvPr id="17" name="Imagen 16" descr="Círculo&#10;&#10;Descripción generada automáticamente">
            <a:extLst>
              <a:ext uri="{FF2B5EF4-FFF2-40B4-BE49-F238E27FC236}">
                <a16:creationId xmlns:a16="http://schemas.microsoft.com/office/drawing/2014/main" id="{80D10D1F-A34B-F59E-0925-BDA9E197E1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341488" y="1076751"/>
            <a:ext cx="801545" cy="799242"/>
          </a:xfrm>
          <a:prstGeom prst="rect">
            <a:avLst/>
          </a:prstGeom>
        </p:spPr>
      </p:pic>
      <p:pic>
        <p:nvPicPr>
          <p:cNvPr id="19" name="Imagen 18" descr="Imagen que contiene Forma&#10;&#10;Descripción generada automáticamente">
            <a:extLst>
              <a:ext uri="{FF2B5EF4-FFF2-40B4-BE49-F238E27FC236}">
                <a16:creationId xmlns:a16="http://schemas.microsoft.com/office/drawing/2014/main" id="{C7F49B56-7AD9-FD06-4831-7F0F265D5FD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382585" y="-1151886"/>
            <a:ext cx="2300037" cy="2285787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F95500FF-5F15-A707-A8B0-D6BB4B4CF0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pic>
        <p:nvPicPr>
          <p:cNvPr id="21" name="Imagen 20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5BEF0C80-96ED-ACA3-1509-73CBAD54B15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980564" y="3614794"/>
            <a:ext cx="471505" cy="451627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168F1AF-FF19-5CE0-ACFA-FC1FAEC94904}"/>
              </a:ext>
            </a:extLst>
          </p:cNvPr>
          <p:cNvGrpSpPr/>
          <p:nvPr/>
        </p:nvGrpSpPr>
        <p:grpSpPr>
          <a:xfrm>
            <a:off x="479578" y="1325239"/>
            <a:ext cx="7725988" cy="3135952"/>
            <a:chOff x="353635" y="1274118"/>
            <a:chExt cx="7977874" cy="323819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3A0A0C-768A-103F-9788-31DBF077BFF4}"/>
                </a:ext>
              </a:extLst>
            </p:cNvPr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8D7E544-DC0C-C77B-8580-CAE9813CF86B}"/>
                </a:ext>
              </a:extLst>
            </p:cNvPr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060FA3F-4E9E-249A-5455-536C4A71EDFC}"/>
                </a:ext>
              </a:extLst>
            </p:cNvPr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443307E2-2F1E-6FD3-F1B1-9D1DD0C21CD9}"/>
                </a:ext>
              </a:extLst>
            </p:cNvPr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422F606-6846-2810-C0AA-DCDE5A4FC325}"/>
                </a:ext>
              </a:extLst>
            </p:cNvPr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567F1F1-DB0D-5FC5-18D4-19A9916A379B}"/>
                </a:ext>
              </a:extLst>
            </p:cNvPr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5FB70843-6506-4AD3-0AEC-754F6F42C3DF}"/>
                </a:ext>
              </a:extLst>
            </p:cNvPr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5FF43F78-8087-7207-A9F4-F0530FFFBDF6}"/>
                </a:ext>
              </a:extLst>
            </p:cNvPr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34D7C7C-0EA5-1847-6DEC-93E82047218F}"/>
                </a:ext>
              </a:extLst>
            </p:cNvPr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385562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 build="p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2D767C03-3969-A179-2EE3-C2D14051B62F}"/>
              </a:ext>
            </a:extLst>
          </p:cNvPr>
          <p:cNvGrpSpPr/>
          <p:nvPr/>
        </p:nvGrpSpPr>
        <p:grpSpPr>
          <a:xfrm>
            <a:off x="725437" y="1806671"/>
            <a:ext cx="7694664" cy="2921132"/>
            <a:chOff x="725437" y="1806671"/>
            <a:chExt cx="7694664" cy="292113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CAAD1CC-BED9-14D0-F607-A6AC885AEF60}"/>
                </a:ext>
              </a:extLst>
            </p:cNvPr>
            <p:cNvGrpSpPr/>
            <p:nvPr/>
          </p:nvGrpSpPr>
          <p:grpSpPr>
            <a:xfrm>
              <a:off x="725437" y="2345429"/>
              <a:ext cx="7694664" cy="2382374"/>
              <a:chOff x="674901" y="2329782"/>
              <a:chExt cx="7795735" cy="241366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A91E2251-72C7-4597-D489-B561C99D554C}"/>
                  </a:ext>
                </a:extLst>
              </p:cNvPr>
              <p:cNvSpPr/>
              <p:nvPr/>
            </p:nvSpPr>
            <p:spPr>
              <a:xfrm>
                <a:off x="8030042" y="2873471"/>
                <a:ext cx="81089" cy="8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EAE9297D-3E59-8A47-88B0-1D4D892459B1}"/>
                  </a:ext>
                </a:extLst>
              </p:cNvPr>
              <p:cNvSpPr/>
              <p:nvPr/>
            </p:nvSpPr>
            <p:spPr>
              <a:xfrm>
                <a:off x="674901" y="232978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33457C05-DF99-0A7E-306E-E9E3F553F850}"/>
                  </a:ext>
                </a:extLst>
              </p:cNvPr>
              <p:cNvSpPr/>
              <p:nvPr/>
            </p:nvSpPr>
            <p:spPr>
              <a:xfrm>
                <a:off x="8305377" y="2574843"/>
                <a:ext cx="110554" cy="1105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B5C3E30-2E75-6B77-D4AC-DF361B652A6C}"/>
                  </a:ext>
                </a:extLst>
              </p:cNvPr>
              <p:cNvSpPr/>
              <p:nvPr/>
            </p:nvSpPr>
            <p:spPr>
              <a:xfrm>
                <a:off x="8318236" y="4591050"/>
                <a:ext cx="152400" cy="15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E3B5AA4-3DCB-BAF0-B0FC-F965CEB89E3F}"/>
                </a:ext>
              </a:extLst>
            </p:cNvPr>
            <p:cNvSpPr/>
            <p:nvPr/>
          </p:nvSpPr>
          <p:spPr>
            <a:xfrm>
              <a:off x="1676867" y="1806671"/>
              <a:ext cx="81089" cy="810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56D0BE8-B0EE-671D-6C74-35E73A8FB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" y="123673"/>
            <a:ext cx="9144000" cy="45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9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F2C40DD3-0FB4-7083-371E-27079241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78444BCE-AC51-0EBF-1E27-A44A5DE82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71449" y="-68580"/>
            <a:ext cx="3283602" cy="1702336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EACE198-8088-997F-FD46-02F8E53370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5CD2A73-C90A-A1B8-BED4-05152A6915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9193" y="2122259"/>
            <a:ext cx="5888344" cy="2325085"/>
          </a:xfrm>
        </p:spPr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414599" y="1377440"/>
            <a:ext cx="3110054" cy="615714"/>
          </a:xfrm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 dirty="0"/>
              <a:t>03</a:t>
            </a:r>
          </a:p>
        </p:txBody>
      </p:sp>
      <p:pic>
        <p:nvPicPr>
          <p:cNvPr id="15" name="Imagen 14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41E0F4B5-83D5-81F9-D16E-BFEC6113F8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7969043">
            <a:off x="-789033" y="3688811"/>
            <a:ext cx="2477967" cy="1102610"/>
          </a:xfrm>
          <a:prstGeom prst="rect">
            <a:avLst/>
          </a:prstGeom>
        </p:spPr>
      </p:pic>
      <p:pic>
        <p:nvPicPr>
          <p:cNvPr id="17" name="Imagen 16" descr="Círculo&#10;&#10;Descripción generada automáticamente">
            <a:extLst>
              <a:ext uri="{FF2B5EF4-FFF2-40B4-BE49-F238E27FC236}">
                <a16:creationId xmlns:a16="http://schemas.microsoft.com/office/drawing/2014/main" id="{80D10D1F-A34B-F59E-0925-BDA9E197E1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341488" y="1076751"/>
            <a:ext cx="801545" cy="799242"/>
          </a:xfrm>
          <a:prstGeom prst="rect">
            <a:avLst/>
          </a:prstGeom>
        </p:spPr>
      </p:pic>
      <p:pic>
        <p:nvPicPr>
          <p:cNvPr id="19" name="Imagen 18" descr="Imagen que contiene Forma&#10;&#10;Descripción generada automáticamente">
            <a:extLst>
              <a:ext uri="{FF2B5EF4-FFF2-40B4-BE49-F238E27FC236}">
                <a16:creationId xmlns:a16="http://schemas.microsoft.com/office/drawing/2014/main" id="{C7F49B56-7AD9-FD06-4831-7F0F265D5FD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382585" y="-1151886"/>
            <a:ext cx="2300037" cy="2285787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F95500FF-5F15-A707-A8B0-D6BB4B4CF0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pic>
        <p:nvPicPr>
          <p:cNvPr id="21" name="Imagen 20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5BEF0C80-96ED-ACA3-1509-73CBAD54B15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980564" y="3614794"/>
            <a:ext cx="471505" cy="451627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168F1AF-FF19-5CE0-ACFA-FC1FAEC94904}"/>
              </a:ext>
            </a:extLst>
          </p:cNvPr>
          <p:cNvGrpSpPr/>
          <p:nvPr/>
        </p:nvGrpSpPr>
        <p:grpSpPr>
          <a:xfrm>
            <a:off x="479578" y="1325239"/>
            <a:ext cx="7725988" cy="3135952"/>
            <a:chOff x="353635" y="1274118"/>
            <a:chExt cx="7977874" cy="323819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3A0A0C-768A-103F-9788-31DBF077BFF4}"/>
                </a:ext>
              </a:extLst>
            </p:cNvPr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8D7E544-DC0C-C77B-8580-CAE9813CF86B}"/>
                </a:ext>
              </a:extLst>
            </p:cNvPr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060FA3F-4E9E-249A-5455-536C4A71EDFC}"/>
                </a:ext>
              </a:extLst>
            </p:cNvPr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443307E2-2F1E-6FD3-F1B1-9D1DD0C21CD9}"/>
                </a:ext>
              </a:extLst>
            </p:cNvPr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422F606-6846-2810-C0AA-DCDE5A4FC325}"/>
                </a:ext>
              </a:extLst>
            </p:cNvPr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567F1F1-DB0D-5FC5-18D4-19A9916A379B}"/>
                </a:ext>
              </a:extLst>
            </p:cNvPr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5FB70843-6506-4AD3-0AEC-754F6F42C3DF}"/>
                </a:ext>
              </a:extLst>
            </p:cNvPr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5FF43F78-8087-7207-A9F4-F0530FFFBDF6}"/>
                </a:ext>
              </a:extLst>
            </p:cNvPr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34D7C7C-0EA5-1847-6DEC-93E82047218F}"/>
                </a:ext>
              </a:extLst>
            </p:cNvPr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52044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 build="p"/>
        </p:bldLst>
      </p:timing>
    </mc:Fallback>
  </mc:AlternateContent>
</p:sld>
</file>

<file path=ppt/theme/theme1.xml><?xml version="1.0" encoding="utf-8"?>
<a:theme xmlns:a="http://schemas.openxmlformats.org/drawingml/2006/main" name="Motion Graphics App Pitch Deck by Slidesgo">
  <a:themeElements>
    <a:clrScheme name="Personalizado 10">
      <a:dk1>
        <a:srgbClr val="36174D"/>
      </a:dk1>
      <a:lt1>
        <a:sysClr val="window" lastClr="FFFFFF"/>
      </a:lt1>
      <a:dk2>
        <a:srgbClr val="63298F"/>
      </a:dk2>
      <a:lt2>
        <a:srgbClr val="998DDF"/>
      </a:lt2>
      <a:accent1>
        <a:srgbClr val="C6B8EB"/>
      </a:accent1>
      <a:accent2>
        <a:srgbClr val="F3BB30"/>
      </a:accent2>
      <a:accent3>
        <a:srgbClr val="BAD6F1"/>
      </a:accent3>
      <a:accent4>
        <a:srgbClr val="FF8BFF"/>
      </a:accent4>
      <a:accent5>
        <a:srgbClr val="FFFFFF"/>
      </a:accent5>
      <a:accent6>
        <a:srgbClr val="FFFFFF"/>
      </a:accent6>
      <a:hlink>
        <a:srgbClr val="36174D"/>
      </a:hlink>
      <a:folHlink>
        <a:srgbClr val="36174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</TotalTime>
  <Words>437</Words>
  <Application>Microsoft Office PowerPoint</Application>
  <PresentationFormat>On-screen Show (16:9)</PresentationFormat>
  <Paragraphs>59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Manrope Medium</vt:lpstr>
      <vt:lpstr>Staatliches</vt:lpstr>
      <vt:lpstr>Motion Graphics App Pitch Deck by Slidesgo</vt:lpstr>
      <vt:lpstr>DISCUSSIFY “ Where Ideas Flourish and Communities Thrive! "</vt:lpstr>
      <vt:lpstr>TABLE OF CONTENTS</vt:lpstr>
      <vt:lpstr>Introduction</vt:lpstr>
      <vt:lpstr>Project overview</vt:lpstr>
      <vt:lpstr>objective</vt:lpstr>
      <vt:lpstr>Literature review</vt:lpstr>
      <vt:lpstr>Work Planning</vt:lpstr>
      <vt:lpstr>PowerPoint Presentation</vt:lpstr>
      <vt:lpstr>Methodology</vt:lpstr>
      <vt:lpstr>PowerPoint Presentation</vt:lpstr>
      <vt:lpstr>PowerPoint Presentation</vt:lpstr>
      <vt:lpstr>PowerPoint Presentation</vt:lpstr>
      <vt:lpstr>Unique Features</vt:lpstr>
      <vt:lpstr>Progress</vt:lpstr>
      <vt:lpstr>App Name &amp; Tagline</vt:lpstr>
      <vt:lpstr>Prototype</vt:lpstr>
      <vt:lpstr>Logo</vt:lpstr>
      <vt:lpstr>Progress Report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DISCUSSIFY “ Where Ideas Flourish and Communities Thrive! "</dc:title>
  <cp:lastModifiedBy>Knight Watcher</cp:lastModifiedBy>
  <cp:revision>10</cp:revision>
  <dcterms:created xsi:type="dcterms:W3CDTF">2021-10-12T08:06:43Z</dcterms:created>
  <dcterms:modified xsi:type="dcterms:W3CDTF">2024-07-03T11:50:16Z</dcterms:modified>
</cp:coreProperties>
</file>